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5" r:id="rId8"/>
    <p:sldId id="282" r:id="rId9"/>
    <p:sldId id="286" r:id="rId10"/>
    <p:sldId id="27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4" autoAdjust="0"/>
    <p:restoredTop sz="94660" autoAdjust="0"/>
  </p:normalViewPr>
  <p:slideViewPr>
    <p:cSldViewPr>
      <p:cViewPr varScale="1">
        <p:scale>
          <a:sx n="50" d="100"/>
          <a:sy n="50" d="100"/>
        </p:scale>
        <p:origin x="1272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DA8DF4-65D2-4157-9538-786038D16254}" type="doc">
      <dgm:prSet loTypeId="urn:microsoft.com/office/officeart/2005/8/layout/list1" loCatId="list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CC64DDE8-EDCC-4632-B79E-25CF754598C3}">
      <dgm:prSet phldrT="[Текст]" custT="1"/>
      <dgm:spPr/>
      <dgm:t>
        <a:bodyPr/>
        <a:lstStyle/>
        <a:p>
          <a:pPr algn="just">
            <a:lnSpc>
              <a:spcPct val="100000"/>
            </a:lnSpc>
          </a:pPr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Проведення незалежного, систематичного опитування учасників освітнього процесу та </a:t>
          </a:r>
          <a:r>
            <a:rPr lang="uk-UA" sz="1800" dirty="0" err="1" smtClean="0">
              <a:latin typeface="Times New Roman" pitchFamily="18" charset="0"/>
              <a:cs typeface="Times New Roman" pitchFamily="18" charset="0"/>
            </a:rPr>
            <a:t>стейкхолдерів</a:t>
          </a:r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 щодо якості освіти та освітнього процесу в Університеті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5D5ACE8-223F-4E65-982D-4390ED0AAE4B}" type="parTrans" cxnId="{86EF8508-E3D1-4C58-AA97-47B314A9E03F}">
      <dgm:prSet/>
      <dgm:spPr/>
      <dgm:t>
        <a:bodyPr/>
        <a:lstStyle/>
        <a:p>
          <a:pPr algn="just">
            <a:lnSpc>
              <a:spcPct val="100000"/>
            </a:lnSpc>
          </a:pPr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59DB52AA-37B8-4732-B90C-557A0E369CEA}" type="sibTrans" cxnId="{86EF8508-E3D1-4C58-AA97-47B314A9E03F}">
      <dgm:prSet/>
      <dgm:spPr/>
      <dgm:t>
        <a:bodyPr/>
        <a:lstStyle/>
        <a:p>
          <a:pPr algn="just">
            <a:lnSpc>
              <a:spcPct val="100000"/>
            </a:lnSpc>
          </a:pPr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6D94E31B-AF06-4795-A919-0D3F7225902A}">
      <dgm:prSet custT="1"/>
      <dgm:spPr/>
      <dgm:t>
        <a:bodyPr/>
        <a:lstStyle/>
        <a:p>
          <a:pPr algn="just">
            <a:lnSpc>
              <a:spcPct val="100000"/>
            </a:lnSpc>
          </a:pPr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На основі результатів опитування учасників освітнього процесу та </a:t>
          </a:r>
          <a:r>
            <a:rPr lang="uk-UA" sz="1800" dirty="0" err="1" smtClean="0">
              <a:latin typeface="Times New Roman" pitchFamily="18" charset="0"/>
              <a:cs typeface="Times New Roman" pitchFamily="18" charset="0"/>
            </a:rPr>
            <a:t>стейкхолдерів</a:t>
          </a:r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 формування пропозицій щодо покращення освітнього процесу та освітніх програм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0E69434-3E6C-4FCB-B909-81A65E8E2747}" type="parTrans" cxnId="{E31DD9EA-B954-4AA2-A83F-64A471FEE1B4}">
      <dgm:prSet/>
      <dgm:spPr/>
      <dgm:t>
        <a:bodyPr/>
        <a:lstStyle/>
        <a:p>
          <a:pPr algn="just">
            <a:lnSpc>
              <a:spcPct val="100000"/>
            </a:lnSpc>
          </a:pPr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B52610F8-BC32-400D-92BF-FB833CFC1EE1}" type="sibTrans" cxnId="{E31DD9EA-B954-4AA2-A83F-64A471FEE1B4}">
      <dgm:prSet/>
      <dgm:spPr/>
      <dgm:t>
        <a:bodyPr/>
        <a:lstStyle/>
        <a:p>
          <a:pPr algn="just">
            <a:lnSpc>
              <a:spcPct val="100000"/>
            </a:lnSpc>
          </a:pPr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B991C534-785F-4FC4-959E-76BDA2A9916D}">
      <dgm:prSet custT="1"/>
      <dgm:spPr/>
      <dgm:t>
        <a:bodyPr/>
        <a:lstStyle/>
        <a:p>
          <a:pPr algn="just">
            <a:lnSpc>
              <a:spcPct val="100000"/>
            </a:lnSpc>
          </a:pPr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Підготовка аналітичних звітів за результатами </a:t>
          </a:r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опитування для прийняття рішень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710FC1C-C901-474D-AE07-FC334F1F82B7}" type="parTrans" cxnId="{0C1E0EFF-82FF-442B-8022-0B8F7C8F6441}">
      <dgm:prSet/>
      <dgm:spPr/>
      <dgm:t>
        <a:bodyPr/>
        <a:lstStyle/>
        <a:p>
          <a:pPr algn="just">
            <a:lnSpc>
              <a:spcPct val="100000"/>
            </a:lnSpc>
          </a:pPr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A9D1D9F7-C795-421F-82A2-C6B7756870B4}" type="sibTrans" cxnId="{0C1E0EFF-82FF-442B-8022-0B8F7C8F6441}">
      <dgm:prSet/>
      <dgm:spPr/>
      <dgm:t>
        <a:bodyPr/>
        <a:lstStyle/>
        <a:p>
          <a:pPr algn="just">
            <a:lnSpc>
              <a:spcPct val="100000"/>
            </a:lnSpc>
          </a:pPr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6E79EEEA-4FD8-4FA2-A2FE-3CBBC8777DF5}">
      <dgm:prSet custT="1"/>
      <dgm:spPr/>
      <dgm:t>
        <a:bodyPr/>
        <a:lstStyle/>
        <a:p>
          <a:pPr algn="just">
            <a:lnSpc>
              <a:spcPct val="100000"/>
            </a:lnSpc>
          </a:pPr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Складання рейтингів освітніх компонентів, професорсько-викладацького складу тощо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26015D0-1A94-4F2A-BA05-0DE768076DC3}" type="parTrans" cxnId="{2F19C7EF-0FD0-4D67-A684-312D66E3B707}">
      <dgm:prSet/>
      <dgm:spPr/>
      <dgm:t>
        <a:bodyPr/>
        <a:lstStyle/>
        <a:p>
          <a:pPr algn="just">
            <a:lnSpc>
              <a:spcPct val="100000"/>
            </a:lnSpc>
          </a:pPr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0397D413-91DD-4584-BFEB-8FC040745C74}" type="sibTrans" cxnId="{2F19C7EF-0FD0-4D67-A684-312D66E3B707}">
      <dgm:prSet/>
      <dgm:spPr/>
      <dgm:t>
        <a:bodyPr/>
        <a:lstStyle/>
        <a:p>
          <a:pPr algn="just">
            <a:lnSpc>
              <a:spcPct val="100000"/>
            </a:lnSpc>
          </a:pPr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9ED06F05-49EF-4D9B-B57E-EF632B5B82BE}">
      <dgm:prSet custT="1"/>
      <dgm:spPr/>
      <dgm:t>
        <a:bodyPr/>
        <a:lstStyle/>
        <a:p>
          <a:pPr algn="just">
            <a:lnSpc>
              <a:spcPct val="100000"/>
            </a:lnSpc>
          </a:pPr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Виявлення сильних і слабких сторін освітнього процесу в Університеті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6671B1EB-3B9D-492A-BC41-1D26913FBD48}" type="parTrans" cxnId="{B6B0559A-16D8-4811-A89E-6F06C2041608}">
      <dgm:prSet/>
      <dgm:spPr/>
      <dgm:t>
        <a:bodyPr/>
        <a:lstStyle/>
        <a:p>
          <a:pPr algn="just">
            <a:lnSpc>
              <a:spcPct val="100000"/>
            </a:lnSpc>
          </a:pPr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24BF0B2E-13A3-427E-AB93-A8302AEA7CB9}" type="sibTrans" cxnId="{B6B0559A-16D8-4811-A89E-6F06C2041608}">
      <dgm:prSet/>
      <dgm:spPr/>
      <dgm:t>
        <a:bodyPr/>
        <a:lstStyle/>
        <a:p>
          <a:pPr algn="just">
            <a:lnSpc>
              <a:spcPct val="100000"/>
            </a:lnSpc>
          </a:pPr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5602DB38-01E8-4215-8894-764F75EBEA3D}" type="pres">
      <dgm:prSet presAssocID="{05DA8DF4-65D2-4157-9538-786038D1625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AC9AB4-46A1-4146-B8C8-7E5E65B3C020}" type="pres">
      <dgm:prSet presAssocID="{CC64DDE8-EDCC-4632-B79E-25CF754598C3}" presName="parentLin" presStyleCnt="0"/>
      <dgm:spPr/>
    </dgm:pt>
    <dgm:pt modelId="{CF81FA89-53D1-4787-95C0-8B60E1C79713}" type="pres">
      <dgm:prSet presAssocID="{CC64DDE8-EDCC-4632-B79E-25CF754598C3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F2A77DAE-3EB6-47C0-99FD-100D69E75929}" type="pres">
      <dgm:prSet presAssocID="{CC64DDE8-EDCC-4632-B79E-25CF754598C3}" presName="parentText" presStyleLbl="node1" presStyleIdx="0" presStyleCnt="5" custScaleX="140179" custScaleY="1961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982B59-DF6D-4D02-A3C9-F12FE9984A15}" type="pres">
      <dgm:prSet presAssocID="{CC64DDE8-EDCC-4632-B79E-25CF754598C3}" presName="negativeSpace" presStyleCnt="0"/>
      <dgm:spPr/>
    </dgm:pt>
    <dgm:pt modelId="{4B345763-5518-4C2B-9CE4-3DF2A721A124}" type="pres">
      <dgm:prSet presAssocID="{CC64DDE8-EDCC-4632-B79E-25CF754598C3}" presName="childText" presStyleLbl="conFgAcc1" presStyleIdx="0" presStyleCnt="5">
        <dgm:presLayoutVars>
          <dgm:bulletEnabled val="1"/>
        </dgm:presLayoutVars>
      </dgm:prSet>
      <dgm:spPr/>
    </dgm:pt>
    <dgm:pt modelId="{2A9CF3B5-78E8-4CFB-9036-68DCC8D50943}" type="pres">
      <dgm:prSet presAssocID="{59DB52AA-37B8-4732-B90C-557A0E369CEA}" presName="spaceBetweenRectangles" presStyleCnt="0"/>
      <dgm:spPr/>
    </dgm:pt>
    <dgm:pt modelId="{F9A176AD-6C65-4C20-8F37-DFAD24178267}" type="pres">
      <dgm:prSet presAssocID="{6D94E31B-AF06-4795-A919-0D3F7225902A}" presName="parentLin" presStyleCnt="0"/>
      <dgm:spPr/>
    </dgm:pt>
    <dgm:pt modelId="{F452F371-B774-4847-B2C8-D62F779007BC}" type="pres">
      <dgm:prSet presAssocID="{6D94E31B-AF06-4795-A919-0D3F7225902A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229C6F2-2FC9-4EF3-B0AC-AB15BAC0CB46}" type="pres">
      <dgm:prSet presAssocID="{6D94E31B-AF06-4795-A919-0D3F7225902A}" presName="parentText" presStyleLbl="node1" presStyleIdx="1" presStyleCnt="5" custScaleX="142857" custScaleY="2225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3175AA-298B-49C9-8EFB-EC6C61E1D74D}" type="pres">
      <dgm:prSet presAssocID="{6D94E31B-AF06-4795-A919-0D3F7225902A}" presName="negativeSpace" presStyleCnt="0"/>
      <dgm:spPr/>
    </dgm:pt>
    <dgm:pt modelId="{69200D0B-BA27-4C69-BABD-8ED09DA35C3B}" type="pres">
      <dgm:prSet presAssocID="{6D94E31B-AF06-4795-A919-0D3F7225902A}" presName="childText" presStyleLbl="conFgAcc1" presStyleIdx="1" presStyleCnt="5">
        <dgm:presLayoutVars>
          <dgm:bulletEnabled val="1"/>
        </dgm:presLayoutVars>
      </dgm:prSet>
      <dgm:spPr/>
    </dgm:pt>
    <dgm:pt modelId="{1EF941ED-6FC7-444F-AEFC-9C1EE9514403}" type="pres">
      <dgm:prSet presAssocID="{B52610F8-BC32-400D-92BF-FB833CFC1EE1}" presName="spaceBetweenRectangles" presStyleCnt="0"/>
      <dgm:spPr/>
    </dgm:pt>
    <dgm:pt modelId="{676CFC94-648B-4530-B6C2-7897E5F445BF}" type="pres">
      <dgm:prSet presAssocID="{B991C534-785F-4FC4-959E-76BDA2A9916D}" presName="parentLin" presStyleCnt="0"/>
      <dgm:spPr/>
    </dgm:pt>
    <dgm:pt modelId="{48535464-2C8E-4FD8-BFA8-52DDF9699A40}" type="pres">
      <dgm:prSet presAssocID="{B991C534-785F-4FC4-959E-76BDA2A9916D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56B809FF-D992-4E58-8FAA-CDD9A6B35CB4}" type="pres">
      <dgm:prSet presAssocID="{B991C534-785F-4FC4-959E-76BDA2A9916D}" presName="parentText" presStyleLbl="node1" presStyleIdx="2" presStyleCnt="5" custScaleX="142857" custScaleY="153293" custLinFactNeighborY="34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056CEF-96C3-44AB-B9B9-1A01998A0832}" type="pres">
      <dgm:prSet presAssocID="{B991C534-785F-4FC4-959E-76BDA2A9916D}" presName="negativeSpace" presStyleCnt="0"/>
      <dgm:spPr/>
    </dgm:pt>
    <dgm:pt modelId="{D6BFDE8A-A4F8-40DE-8455-C007DCA54962}" type="pres">
      <dgm:prSet presAssocID="{B991C534-785F-4FC4-959E-76BDA2A9916D}" presName="childText" presStyleLbl="conFgAcc1" presStyleIdx="2" presStyleCnt="5">
        <dgm:presLayoutVars>
          <dgm:bulletEnabled val="1"/>
        </dgm:presLayoutVars>
      </dgm:prSet>
      <dgm:spPr/>
    </dgm:pt>
    <dgm:pt modelId="{3C04AD86-ECD7-42BA-9F6A-E36A32AF97C3}" type="pres">
      <dgm:prSet presAssocID="{A9D1D9F7-C795-421F-82A2-C6B7756870B4}" presName="spaceBetweenRectangles" presStyleCnt="0"/>
      <dgm:spPr/>
    </dgm:pt>
    <dgm:pt modelId="{1179689D-B071-43F4-961A-DE86F96FD09B}" type="pres">
      <dgm:prSet presAssocID="{6E79EEEA-4FD8-4FA2-A2FE-3CBBC8777DF5}" presName="parentLin" presStyleCnt="0"/>
      <dgm:spPr/>
    </dgm:pt>
    <dgm:pt modelId="{0A91E1AE-9368-49D0-81E2-34B26F8F1E77}" type="pres">
      <dgm:prSet presAssocID="{6E79EEEA-4FD8-4FA2-A2FE-3CBBC8777DF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4451275F-6A08-4354-A0F7-A57CEFA74198}" type="pres">
      <dgm:prSet presAssocID="{6E79EEEA-4FD8-4FA2-A2FE-3CBBC8777DF5}" presName="parentText" presStyleLbl="node1" presStyleIdx="3" presStyleCnt="5" custScaleX="142857" custScaleY="1425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EB1A4-1F05-40CC-8ADE-6973E04AAF89}" type="pres">
      <dgm:prSet presAssocID="{6E79EEEA-4FD8-4FA2-A2FE-3CBBC8777DF5}" presName="negativeSpace" presStyleCnt="0"/>
      <dgm:spPr/>
    </dgm:pt>
    <dgm:pt modelId="{BFF93D65-0846-4D51-A139-D4A9BCA2A516}" type="pres">
      <dgm:prSet presAssocID="{6E79EEEA-4FD8-4FA2-A2FE-3CBBC8777DF5}" presName="childText" presStyleLbl="conFgAcc1" presStyleIdx="3" presStyleCnt="5">
        <dgm:presLayoutVars>
          <dgm:bulletEnabled val="1"/>
        </dgm:presLayoutVars>
      </dgm:prSet>
      <dgm:spPr/>
    </dgm:pt>
    <dgm:pt modelId="{D89D463A-D7F4-42A0-B117-4EDF19741547}" type="pres">
      <dgm:prSet presAssocID="{0397D413-91DD-4584-BFEB-8FC040745C74}" presName="spaceBetweenRectangles" presStyleCnt="0"/>
      <dgm:spPr/>
    </dgm:pt>
    <dgm:pt modelId="{7DEFED50-4447-41A3-A2B1-264058BDA9AA}" type="pres">
      <dgm:prSet presAssocID="{9ED06F05-49EF-4D9B-B57E-EF632B5B82BE}" presName="parentLin" presStyleCnt="0"/>
      <dgm:spPr/>
    </dgm:pt>
    <dgm:pt modelId="{D2B821B8-BFF1-454D-87AE-5E1F91ECBA79}" type="pres">
      <dgm:prSet presAssocID="{9ED06F05-49EF-4D9B-B57E-EF632B5B82BE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FE93D65E-16A4-47A8-8DFE-24C2F9F75376}" type="pres">
      <dgm:prSet presAssocID="{9ED06F05-49EF-4D9B-B57E-EF632B5B82BE}" presName="parentText" presStyleLbl="node1" presStyleIdx="4" presStyleCnt="5" custScaleX="140732" custScaleY="1815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693392-4994-47CC-888D-4F937F3663C2}" type="pres">
      <dgm:prSet presAssocID="{9ED06F05-49EF-4D9B-B57E-EF632B5B82BE}" presName="negativeSpace" presStyleCnt="0"/>
      <dgm:spPr/>
    </dgm:pt>
    <dgm:pt modelId="{98913456-136A-459D-BFF1-C5BDD3490AAF}" type="pres">
      <dgm:prSet presAssocID="{9ED06F05-49EF-4D9B-B57E-EF632B5B82BE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EF7F510-6E34-407A-BFD5-F004B2B4A43A}" type="presOf" srcId="{B991C534-785F-4FC4-959E-76BDA2A9916D}" destId="{48535464-2C8E-4FD8-BFA8-52DDF9699A40}" srcOrd="0" destOrd="0" presId="urn:microsoft.com/office/officeart/2005/8/layout/list1"/>
    <dgm:cxn modelId="{0C1E0EFF-82FF-442B-8022-0B8F7C8F6441}" srcId="{05DA8DF4-65D2-4157-9538-786038D16254}" destId="{B991C534-785F-4FC4-959E-76BDA2A9916D}" srcOrd="2" destOrd="0" parTransId="{2710FC1C-C901-474D-AE07-FC334F1F82B7}" sibTransId="{A9D1D9F7-C795-421F-82A2-C6B7756870B4}"/>
    <dgm:cxn modelId="{4B2300AF-8984-4F94-8E10-4A2FA903D73F}" type="presOf" srcId="{CC64DDE8-EDCC-4632-B79E-25CF754598C3}" destId="{F2A77DAE-3EB6-47C0-99FD-100D69E75929}" srcOrd="1" destOrd="0" presId="urn:microsoft.com/office/officeart/2005/8/layout/list1"/>
    <dgm:cxn modelId="{86EF8508-E3D1-4C58-AA97-47B314A9E03F}" srcId="{05DA8DF4-65D2-4157-9538-786038D16254}" destId="{CC64DDE8-EDCC-4632-B79E-25CF754598C3}" srcOrd="0" destOrd="0" parTransId="{B5D5ACE8-223F-4E65-982D-4390ED0AAE4B}" sibTransId="{59DB52AA-37B8-4732-B90C-557A0E369CEA}"/>
    <dgm:cxn modelId="{C678C481-AE22-48D7-A378-7A9C4240D2E5}" type="presOf" srcId="{6E79EEEA-4FD8-4FA2-A2FE-3CBBC8777DF5}" destId="{0A91E1AE-9368-49D0-81E2-34B26F8F1E77}" srcOrd="0" destOrd="0" presId="urn:microsoft.com/office/officeart/2005/8/layout/list1"/>
    <dgm:cxn modelId="{2F19C7EF-0FD0-4D67-A684-312D66E3B707}" srcId="{05DA8DF4-65D2-4157-9538-786038D16254}" destId="{6E79EEEA-4FD8-4FA2-A2FE-3CBBC8777DF5}" srcOrd="3" destOrd="0" parTransId="{526015D0-1A94-4F2A-BA05-0DE768076DC3}" sibTransId="{0397D413-91DD-4584-BFEB-8FC040745C74}"/>
    <dgm:cxn modelId="{E31DD9EA-B954-4AA2-A83F-64A471FEE1B4}" srcId="{05DA8DF4-65D2-4157-9538-786038D16254}" destId="{6D94E31B-AF06-4795-A919-0D3F7225902A}" srcOrd="1" destOrd="0" parTransId="{D0E69434-3E6C-4FCB-B909-81A65E8E2747}" sibTransId="{B52610F8-BC32-400D-92BF-FB833CFC1EE1}"/>
    <dgm:cxn modelId="{B63119FB-04F2-4F1F-BC3B-D78147C5709E}" type="presOf" srcId="{6D94E31B-AF06-4795-A919-0D3F7225902A}" destId="{F452F371-B774-4847-B2C8-D62F779007BC}" srcOrd="0" destOrd="0" presId="urn:microsoft.com/office/officeart/2005/8/layout/list1"/>
    <dgm:cxn modelId="{D3885E1E-C4FD-4D8C-BBA7-46570D8AC035}" type="presOf" srcId="{9ED06F05-49EF-4D9B-B57E-EF632B5B82BE}" destId="{FE93D65E-16A4-47A8-8DFE-24C2F9F75376}" srcOrd="1" destOrd="0" presId="urn:microsoft.com/office/officeart/2005/8/layout/list1"/>
    <dgm:cxn modelId="{42548D2D-3ECA-47E3-8819-A665B0C24459}" type="presOf" srcId="{B991C534-785F-4FC4-959E-76BDA2A9916D}" destId="{56B809FF-D992-4E58-8FAA-CDD9A6B35CB4}" srcOrd="1" destOrd="0" presId="urn:microsoft.com/office/officeart/2005/8/layout/list1"/>
    <dgm:cxn modelId="{0C524952-BA90-4ACA-9242-FFED858638B4}" type="presOf" srcId="{CC64DDE8-EDCC-4632-B79E-25CF754598C3}" destId="{CF81FA89-53D1-4787-95C0-8B60E1C79713}" srcOrd="0" destOrd="0" presId="urn:microsoft.com/office/officeart/2005/8/layout/list1"/>
    <dgm:cxn modelId="{884A9057-0FE5-4DA3-ADB9-65FF5855CDB5}" type="presOf" srcId="{6D94E31B-AF06-4795-A919-0D3F7225902A}" destId="{3229C6F2-2FC9-4EF3-B0AC-AB15BAC0CB46}" srcOrd="1" destOrd="0" presId="urn:microsoft.com/office/officeart/2005/8/layout/list1"/>
    <dgm:cxn modelId="{C94F8FB4-57C1-4874-8A9C-38B7F116676D}" type="presOf" srcId="{05DA8DF4-65D2-4157-9538-786038D16254}" destId="{5602DB38-01E8-4215-8894-764F75EBEA3D}" srcOrd="0" destOrd="0" presId="urn:microsoft.com/office/officeart/2005/8/layout/list1"/>
    <dgm:cxn modelId="{B6B0559A-16D8-4811-A89E-6F06C2041608}" srcId="{05DA8DF4-65D2-4157-9538-786038D16254}" destId="{9ED06F05-49EF-4D9B-B57E-EF632B5B82BE}" srcOrd="4" destOrd="0" parTransId="{6671B1EB-3B9D-492A-BC41-1D26913FBD48}" sibTransId="{24BF0B2E-13A3-427E-AB93-A8302AEA7CB9}"/>
    <dgm:cxn modelId="{8455628E-4D2E-4BBC-BC13-9C762A9FAFF6}" type="presOf" srcId="{6E79EEEA-4FD8-4FA2-A2FE-3CBBC8777DF5}" destId="{4451275F-6A08-4354-A0F7-A57CEFA74198}" srcOrd="1" destOrd="0" presId="urn:microsoft.com/office/officeart/2005/8/layout/list1"/>
    <dgm:cxn modelId="{D8287614-3552-4924-85C8-EE146A0F292E}" type="presOf" srcId="{9ED06F05-49EF-4D9B-B57E-EF632B5B82BE}" destId="{D2B821B8-BFF1-454D-87AE-5E1F91ECBA79}" srcOrd="0" destOrd="0" presId="urn:microsoft.com/office/officeart/2005/8/layout/list1"/>
    <dgm:cxn modelId="{66B98567-97F6-4B30-B18D-1359FDF717B9}" type="presParOf" srcId="{5602DB38-01E8-4215-8894-764F75EBEA3D}" destId="{B4AC9AB4-46A1-4146-B8C8-7E5E65B3C020}" srcOrd="0" destOrd="0" presId="urn:microsoft.com/office/officeart/2005/8/layout/list1"/>
    <dgm:cxn modelId="{034A81D3-D22D-496C-9BCE-9945F38AB132}" type="presParOf" srcId="{B4AC9AB4-46A1-4146-B8C8-7E5E65B3C020}" destId="{CF81FA89-53D1-4787-95C0-8B60E1C79713}" srcOrd="0" destOrd="0" presId="urn:microsoft.com/office/officeart/2005/8/layout/list1"/>
    <dgm:cxn modelId="{700A3383-91B8-414C-B50E-AC93FE5D3045}" type="presParOf" srcId="{B4AC9AB4-46A1-4146-B8C8-7E5E65B3C020}" destId="{F2A77DAE-3EB6-47C0-99FD-100D69E75929}" srcOrd="1" destOrd="0" presId="urn:microsoft.com/office/officeart/2005/8/layout/list1"/>
    <dgm:cxn modelId="{37C0D2CF-3018-46F6-BE46-813B0B18EA91}" type="presParOf" srcId="{5602DB38-01E8-4215-8894-764F75EBEA3D}" destId="{D3982B59-DF6D-4D02-A3C9-F12FE9984A15}" srcOrd="1" destOrd="0" presId="urn:microsoft.com/office/officeart/2005/8/layout/list1"/>
    <dgm:cxn modelId="{5D51F2D4-8527-4724-BA5E-644BC1A2BDE3}" type="presParOf" srcId="{5602DB38-01E8-4215-8894-764F75EBEA3D}" destId="{4B345763-5518-4C2B-9CE4-3DF2A721A124}" srcOrd="2" destOrd="0" presId="urn:microsoft.com/office/officeart/2005/8/layout/list1"/>
    <dgm:cxn modelId="{156AFD43-C6D1-4FE3-A377-98879613377A}" type="presParOf" srcId="{5602DB38-01E8-4215-8894-764F75EBEA3D}" destId="{2A9CF3B5-78E8-4CFB-9036-68DCC8D50943}" srcOrd="3" destOrd="0" presId="urn:microsoft.com/office/officeart/2005/8/layout/list1"/>
    <dgm:cxn modelId="{31E3DB10-D96A-4EA0-975E-03011BE8386F}" type="presParOf" srcId="{5602DB38-01E8-4215-8894-764F75EBEA3D}" destId="{F9A176AD-6C65-4C20-8F37-DFAD24178267}" srcOrd="4" destOrd="0" presId="urn:microsoft.com/office/officeart/2005/8/layout/list1"/>
    <dgm:cxn modelId="{16539838-7F04-41CC-870A-32BC6C97B406}" type="presParOf" srcId="{F9A176AD-6C65-4C20-8F37-DFAD24178267}" destId="{F452F371-B774-4847-B2C8-D62F779007BC}" srcOrd="0" destOrd="0" presId="urn:microsoft.com/office/officeart/2005/8/layout/list1"/>
    <dgm:cxn modelId="{5E263603-81CE-4A05-AE20-7A56A960D475}" type="presParOf" srcId="{F9A176AD-6C65-4C20-8F37-DFAD24178267}" destId="{3229C6F2-2FC9-4EF3-B0AC-AB15BAC0CB46}" srcOrd="1" destOrd="0" presId="urn:microsoft.com/office/officeart/2005/8/layout/list1"/>
    <dgm:cxn modelId="{20180AC5-B40A-49B6-B201-B5A0119AE1C8}" type="presParOf" srcId="{5602DB38-01E8-4215-8894-764F75EBEA3D}" destId="{813175AA-298B-49C9-8EFB-EC6C61E1D74D}" srcOrd="5" destOrd="0" presId="urn:microsoft.com/office/officeart/2005/8/layout/list1"/>
    <dgm:cxn modelId="{37801B94-B53E-4D7A-9212-633A0574BA12}" type="presParOf" srcId="{5602DB38-01E8-4215-8894-764F75EBEA3D}" destId="{69200D0B-BA27-4C69-BABD-8ED09DA35C3B}" srcOrd="6" destOrd="0" presId="urn:microsoft.com/office/officeart/2005/8/layout/list1"/>
    <dgm:cxn modelId="{28B837BD-3E8A-4DCB-A1CD-05A3D2ACAA3C}" type="presParOf" srcId="{5602DB38-01E8-4215-8894-764F75EBEA3D}" destId="{1EF941ED-6FC7-444F-AEFC-9C1EE9514403}" srcOrd="7" destOrd="0" presId="urn:microsoft.com/office/officeart/2005/8/layout/list1"/>
    <dgm:cxn modelId="{1208BC51-1DAA-47D3-986B-F38E206D041A}" type="presParOf" srcId="{5602DB38-01E8-4215-8894-764F75EBEA3D}" destId="{676CFC94-648B-4530-B6C2-7897E5F445BF}" srcOrd="8" destOrd="0" presId="urn:microsoft.com/office/officeart/2005/8/layout/list1"/>
    <dgm:cxn modelId="{B8BE3C42-B480-4DCA-9E1E-6958A0EB499B}" type="presParOf" srcId="{676CFC94-648B-4530-B6C2-7897E5F445BF}" destId="{48535464-2C8E-4FD8-BFA8-52DDF9699A40}" srcOrd="0" destOrd="0" presId="urn:microsoft.com/office/officeart/2005/8/layout/list1"/>
    <dgm:cxn modelId="{7ACE7468-0054-4169-802A-7B6F572BF58A}" type="presParOf" srcId="{676CFC94-648B-4530-B6C2-7897E5F445BF}" destId="{56B809FF-D992-4E58-8FAA-CDD9A6B35CB4}" srcOrd="1" destOrd="0" presId="urn:microsoft.com/office/officeart/2005/8/layout/list1"/>
    <dgm:cxn modelId="{23665EF1-EAEB-4BA3-BB08-6DECA420724C}" type="presParOf" srcId="{5602DB38-01E8-4215-8894-764F75EBEA3D}" destId="{B3056CEF-96C3-44AB-B9B9-1A01998A0832}" srcOrd="9" destOrd="0" presId="urn:microsoft.com/office/officeart/2005/8/layout/list1"/>
    <dgm:cxn modelId="{1715DC87-97E4-4571-BA5B-629F52086C22}" type="presParOf" srcId="{5602DB38-01E8-4215-8894-764F75EBEA3D}" destId="{D6BFDE8A-A4F8-40DE-8455-C007DCA54962}" srcOrd="10" destOrd="0" presId="urn:microsoft.com/office/officeart/2005/8/layout/list1"/>
    <dgm:cxn modelId="{A21C0A4E-1751-443A-A836-48D9F00BDB54}" type="presParOf" srcId="{5602DB38-01E8-4215-8894-764F75EBEA3D}" destId="{3C04AD86-ECD7-42BA-9F6A-E36A32AF97C3}" srcOrd="11" destOrd="0" presId="urn:microsoft.com/office/officeart/2005/8/layout/list1"/>
    <dgm:cxn modelId="{E2529B9D-9C4F-4FE3-9B6A-15AA131A30C5}" type="presParOf" srcId="{5602DB38-01E8-4215-8894-764F75EBEA3D}" destId="{1179689D-B071-43F4-961A-DE86F96FD09B}" srcOrd="12" destOrd="0" presId="urn:microsoft.com/office/officeart/2005/8/layout/list1"/>
    <dgm:cxn modelId="{CB5E80F9-E6AE-4AD5-B1A1-FEBAA5910B80}" type="presParOf" srcId="{1179689D-B071-43F4-961A-DE86F96FD09B}" destId="{0A91E1AE-9368-49D0-81E2-34B26F8F1E77}" srcOrd="0" destOrd="0" presId="urn:microsoft.com/office/officeart/2005/8/layout/list1"/>
    <dgm:cxn modelId="{2FCC4AEB-DDEE-4A26-A4F3-7B0C30605141}" type="presParOf" srcId="{1179689D-B071-43F4-961A-DE86F96FD09B}" destId="{4451275F-6A08-4354-A0F7-A57CEFA74198}" srcOrd="1" destOrd="0" presId="urn:microsoft.com/office/officeart/2005/8/layout/list1"/>
    <dgm:cxn modelId="{CD7AA529-82DD-4D8C-B3E8-2F2EE01856F8}" type="presParOf" srcId="{5602DB38-01E8-4215-8894-764F75EBEA3D}" destId="{D2DEB1A4-1F05-40CC-8ADE-6973E04AAF89}" srcOrd="13" destOrd="0" presId="urn:microsoft.com/office/officeart/2005/8/layout/list1"/>
    <dgm:cxn modelId="{031FD2C5-5F5C-4F00-97A5-0DF8E6C7013C}" type="presParOf" srcId="{5602DB38-01E8-4215-8894-764F75EBEA3D}" destId="{BFF93D65-0846-4D51-A139-D4A9BCA2A516}" srcOrd="14" destOrd="0" presId="urn:microsoft.com/office/officeart/2005/8/layout/list1"/>
    <dgm:cxn modelId="{CAA573E4-DB0A-4836-9BAD-5C6ED0B15B6B}" type="presParOf" srcId="{5602DB38-01E8-4215-8894-764F75EBEA3D}" destId="{D89D463A-D7F4-42A0-B117-4EDF19741547}" srcOrd="15" destOrd="0" presId="urn:microsoft.com/office/officeart/2005/8/layout/list1"/>
    <dgm:cxn modelId="{A72B001F-C744-4B0B-9632-F43DE87FB39F}" type="presParOf" srcId="{5602DB38-01E8-4215-8894-764F75EBEA3D}" destId="{7DEFED50-4447-41A3-A2B1-264058BDA9AA}" srcOrd="16" destOrd="0" presId="urn:microsoft.com/office/officeart/2005/8/layout/list1"/>
    <dgm:cxn modelId="{DFCA41E0-95F9-451D-964C-EE598C30CC6D}" type="presParOf" srcId="{7DEFED50-4447-41A3-A2B1-264058BDA9AA}" destId="{D2B821B8-BFF1-454D-87AE-5E1F91ECBA79}" srcOrd="0" destOrd="0" presId="urn:microsoft.com/office/officeart/2005/8/layout/list1"/>
    <dgm:cxn modelId="{4CCF5C4F-2284-43F4-909E-DE1C01BD9C22}" type="presParOf" srcId="{7DEFED50-4447-41A3-A2B1-264058BDA9AA}" destId="{FE93D65E-16A4-47A8-8DFE-24C2F9F75376}" srcOrd="1" destOrd="0" presId="urn:microsoft.com/office/officeart/2005/8/layout/list1"/>
    <dgm:cxn modelId="{A3924CDB-03E1-4609-BCD1-985964E26645}" type="presParOf" srcId="{5602DB38-01E8-4215-8894-764F75EBEA3D}" destId="{B7693392-4994-47CC-888D-4F937F3663C2}" srcOrd="17" destOrd="0" presId="urn:microsoft.com/office/officeart/2005/8/layout/list1"/>
    <dgm:cxn modelId="{FC95E43D-8708-47BC-9091-067877048C81}" type="presParOf" srcId="{5602DB38-01E8-4215-8894-764F75EBEA3D}" destId="{98913456-136A-459D-BFF1-C5BDD3490AA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68C197-F6BA-42C5-A8F8-E59B9EDA9CCF}" type="doc">
      <dgm:prSet loTypeId="urn:microsoft.com/office/officeart/2005/8/layout/list1" loCatId="list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658D6F3F-A73C-4769-B545-8537F0A0E02F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об’єктивність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96093EBB-069A-4330-BCCF-726ECCC51ABA}" type="parTrans" cxnId="{7689F7EB-06F2-47C9-BCE8-01DD465587B4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D56D2143-FB9A-4338-A1E9-16FBC3DD8B99}" type="sibTrans" cxnId="{7689F7EB-06F2-47C9-BCE8-01DD465587B4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74FADD4E-69BB-4564-8767-6049CC4A7900}">
      <dgm:prSet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точність (мінімальна похибка)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BB50F116-2B0F-40BA-A2A9-EC85D8DE178F}" type="parTrans" cxnId="{A78091CA-CCC2-4C8E-89A4-835BACF6BC97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8945A7F0-663F-4DCB-AF1D-C2D47B3EC6D8}" type="sibTrans" cxnId="{A78091CA-CCC2-4C8E-89A4-835BACF6BC97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A3A368DB-D1BB-4095-889E-D8793561B471}">
      <dgm:prSet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повнота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36C0DD16-D504-4B65-9BC0-9766E4D3122B}" type="parTrans" cxnId="{C55B536F-3B84-45B7-B761-0DBA27994D97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7B0BD477-0F97-4E32-A4F7-F02080EF3888}" type="sibTrans" cxnId="{C55B536F-3B84-45B7-B761-0DBA27994D97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BE534D2A-288B-4224-BBA8-543A9C5A27F8}">
      <dgm:prSet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достатність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E57C5D38-3643-4C47-AD2A-5E73CF19C3EA}" type="parTrans" cxnId="{B4BA4A81-B965-430D-A685-4AD6F40D9B6D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04038E21-7FBC-44A0-AEDD-44920FB3581A}" type="sibTrans" cxnId="{B4BA4A81-B965-430D-A685-4AD6F40D9B6D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9F25DBB5-B7E0-48D4-BB55-9BF86E1C4CA7}">
      <dgm:prSet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оперативність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D8A95B23-8CAD-4284-B986-7D265C02B5CB}" type="parTrans" cxnId="{5453DB64-8909-4ACC-91E8-C286E4B3D67D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26073E12-6888-4B9D-B36D-5609300F667C}" type="sibTrans" cxnId="{5453DB64-8909-4ACC-91E8-C286E4B3D67D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32D36FAA-FFA4-4A2C-9FE7-83B47F66C41B}">
      <dgm:prSet custT="1"/>
      <dgm:spPr/>
      <dgm:t>
        <a:bodyPr/>
        <a:lstStyle/>
        <a:p>
          <a:r>
            <a:rPr lang="uk-UA" sz="2400" smtClean="0">
              <a:latin typeface="Times New Roman" pitchFamily="18" charset="0"/>
              <a:cs typeface="Times New Roman" pitchFamily="18" charset="0"/>
            </a:rPr>
            <a:t>доступність</a:t>
          </a:r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D4C270CE-D8D3-4FE3-B70D-8F75B488843E}" type="parTrans" cxnId="{AB005501-CC23-493B-BA74-3F0D7C040ED0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216A7541-B6FB-4AA0-AA88-87904F5FF20F}" type="sibTrans" cxnId="{AB005501-CC23-493B-BA74-3F0D7C040ED0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AD020B9E-5534-4B75-BA92-846BE1CCDA54}" type="pres">
      <dgm:prSet presAssocID="{A568C197-F6BA-42C5-A8F8-E59B9EDA9CC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A091F1-7EA1-4ECB-AEBE-691D65A2CBCE}" type="pres">
      <dgm:prSet presAssocID="{658D6F3F-A73C-4769-B545-8537F0A0E02F}" presName="parentLin" presStyleCnt="0"/>
      <dgm:spPr/>
    </dgm:pt>
    <dgm:pt modelId="{C00A6F8A-E67F-418C-8E67-23E6CC7496DA}" type="pres">
      <dgm:prSet presAssocID="{658D6F3F-A73C-4769-B545-8537F0A0E02F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AE05BBC-9D1D-455A-BE43-139E4E9F76A7}" type="pres">
      <dgm:prSet presAssocID="{658D6F3F-A73C-4769-B545-8537F0A0E02F}" presName="parentText" presStyleLbl="node1" presStyleIdx="0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069C5A-476D-4327-B7F5-C52017A81E05}" type="pres">
      <dgm:prSet presAssocID="{658D6F3F-A73C-4769-B545-8537F0A0E02F}" presName="negativeSpace" presStyleCnt="0"/>
      <dgm:spPr/>
    </dgm:pt>
    <dgm:pt modelId="{A6F07C81-8BA7-4B51-8B45-493ECE7D6595}" type="pres">
      <dgm:prSet presAssocID="{658D6F3F-A73C-4769-B545-8537F0A0E02F}" presName="childText" presStyleLbl="conFgAcc1" presStyleIdx="0" presStyleCnt="6">
        <dgm:presLayoutVars>
          <dgm:bulletEnabled val="1"/>
        </dgm:presLayoutVars>
      </dgm:prSet>
      <dgm:spPr/>
    </dgm:pt>
    <dgm:pt modelId="{DC1A19A5-81C8-4835-AF35-740B5F06E30F}" type="pres">
      <dgm:prSet presAssocID="{D56D2143-FB9A-4338-A1E9-16FBC3DD8B99}" presName="spaceBetweenRectangles" presStyleCnt="0"/>
      <dgm:spPr/>
    </dgm:pt>
    <dgm:pt modelId="{59598ED4-F9CE-4378-9745-4144D9E08849}" type="pres">
      <dgm:prSet presAssocID="{74FADD4E-69BB-4564-8767-6049CC4A7900}" presName="parentLin" presStyleCnt="0"/>
      <dgm:spPr/>
    </dgm:pt>
    <dgm:pt modelId="{3D301C15-11B6-4404-920F-397145268A6D}" type="pres">
      <dgm:prSet presAssocID="{74FADD4E-69BB-4564-8767-6049CC4A7900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8105ABCB-6434-4DBE-8EB6-E73DAFE95FBC}" type="pres">
      <dgm:prSet presAssocID="{74FADD4E-69BB-4564-8767-6049CC4A7900}" presName="parentText" presStyleLbl="node1" presStyleIdx="1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639C96-841F-49B4-8040-59B62707C1F3}" type="pres">
      <dgm:prSet presAssocID="{74FADD4E-69BB-4564-8767-6049CC4A7900}" presName="negativeSpace" presStyleCnt="0"/>
      <dgm:spPr/>
    </dgm:pt>
    <dgm:pt modelId="{DBFD9347-BFF7-4F06-81A2-40098321F158}" type="pres">
      <dgm:prSet presAssocID="{74FADD4E-69BB-4564-8767-6049CC4A7900}" presName="childText" presStyleLbl="conFgAcc1" presStyleIdx="1" presStyleCnt="6">
        <dgm:presLayoutVars>
          <dgm:bulletEnabled val="1"/>
        </dgm:presLayoutVars>
      </dgm:prSet>
      <dgm:spPr/>
    </dgm:pt>
    <dgm:pt modelId="{D2F393B2-1E7F-4A20-9E08-3937CEF507D1}" type="pres">
      <dgm:prSet presAssocID="{8945A7F0-663F-4DCB-AF1D-C2D47B3EC6D8}" presName="spaceBetweenRectangles" presStyleCnt="0"/>
      <dgm:spPr/>
    </dgm:pt>
    <dgm:pt modelId="{B972144E-2ACC-4562-83CB-1F0E0C5E6C90}" type="pres">
      <dgm:prSet presAssocID="{A3A368DB-D1BB-4095-889E-D8793561B471}" presName="parentLin" presStyleCnt="0"/>
      <dgm:spPr/>
    </dgm:pt>
    <dgm:pt modelId="{BD4B7E3D-727D-4EAA-BA4D-C3E6F0256451}" type="pres">
      <dgm:prSet presAssocID="{A3A368DB-D1BB-4095-889E-D8793561B471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3A48844B-F44E-49AF-94F9-0138DBC3C304}" type="pres">
      <dgm:prSet presAssocID="{A3A368DB-D1BB-4095-889E-D8793561B471}" presName="parentText" presStyleLbl="node1" presStyleIdx="2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A23906-2146-4F51-9A1C-CC3714B4A104}" type="pres">
      <dgm:prSet presAssocID="{A3A368DB-D1BB-4095-889E-D8793561B471}" presName="negativeSpace" presStyleCnt="0"/>
      <dgm:spPr/>
    </dgm:pt>
    <dgm:pt modelId="{F7D89FDB-D7DD-469F-A763-8903FFAE477D}" type="pres">
      <dgm:prSet presAssocID="{A3A368DB-D1BB-4095-889E-D8793561B471}" presName="childText" presStyleLbl="conFgAcc1" presStyleIdx="2" presStyleCnt="6">
        <dgm:presLayoutVars>
          <dgm:bulletEnabled val="1"/>
        </dgm:presLayoutVars>
      </dgm:prSet>
      <dgm:spPr/>
    </dgm:pt>
    <dgm:pt modelId="{79E14D87-B60E-42C2-9342-3FBAEA4CF682}" type="pres">
      <dgm:prSet presAssocID="{7B0BD477-0F97-4E32-A4F7-F02080EF3888}" presName="spaceBetweenRectangles" presStyleCnt="0"/>
      <dgm:spPr/>
    </dgm:pt>
    <dgm:pt modelId="{803D7E2A-CDD1-485F-BFEB-198DE11DD03C}" type="pres">
      <dgm:prSet presAssocID="{BE534D2A-288B-4224-BBA8-543A9C5A27F8}" presName="parentLin" presStyleCnt="0"/>
      <dgm:spPr/>
    </dgm:pt>
    <dgm:pt modelId="{6AB7C0BE-DAA8-463B-ABA5-28C645C06E3A}" type="pres">
      <dgm:prSet presAssocID="{BE534D2A-288B-4224-BBA8-543A9C5A27F8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CBB63B5B-4C0F-4C45-B97D-836EC2318F1E}" type="pres">
      <dgm:prSet presAssocID="{BE534D2A-288B-4224-BBA8-543A9C5A27F8}" presName="parentText" presStyleLbl="node1" presStyleIdx="3" presStyleCnt="6" custScaleX="1381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7CC82F-4667-444D-939B-489D3769BAF0}" type="pres">
      <dgm:prSet presAssocID="{BE534D2A-288B-4224-BBA8-543A9C5A27F8}" presName="negativeSpace" presStyleCnt="0"/>
      <dgm:spPr/>
    </dgm:pt>
    <dgm:pt modelId="{0398E43C-DB60-439A-9349-BEC1B6DAA243}" type="pres">
      <dgm:prSet presAssocID="{BE534D2A-288B-4224-BBA8-543A9C5A27F8}" presName="childText" presStyleLbl="conFgAcc1" presStyleIdx="3" presStyleCnt="6">
        <dgm:presLayoutVars>
          <dgm:bulletEnabled val="1"/>
        </dgm:presLayoutVars>
      </dgm:prSet>
      <dgm:spPr/>
    </dgm:pt>
    <dgm:pt modelId="{6721FA4E-E4FB-4CC5-A6F2-42548B284636}" type="pres">
      <dgm:prSet presAssocID="{04038E21-7FBC-44A0-AEDD-44920FB3581A}" presName="spaceBetweenRectangles" presStyleCnt="0"/>
      <dgm:spPr/>
    </dgm:pt>
    <dgm:pt modelId="{053A2E94-45EB-44D9-AEC3-480514DE5BBC}" type="pres">
      <dgm:prSet presAssocID="{9F25DBB5-B7E0-48D4-BB55-9BF86E1C4CA7}" presName="parentLin" presStyleCnt="0"/>
      <dgm:spPr/>
    </dgm:pt>
    <dgm:pt modelId="{965E7874-CC14-4AF8-B07E-700E99E8A489}" type="pres">
      <dgm:prSet presAssocID="{9F25DBB5-B7E0-48D4-BB55-9BF86E1C4CA7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B3B2ACC7-47E6-4600-8A0B-280D13FE8795}" type="pres">
      <dgm:prSet presAssocID="{9F25DBB5-B7E0-48D4-BB55-9BF86E1C4CA7}" presName="parentText" presStyleLbl="node1" presStyleIdx="4" presStyleCnt="6" custScaleX="1381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FB9814-EF7A-43CD-AC29-28CC5CEF9B76}" type="pres">
      <dgm:prSet presAssocID="{9F25DBB5-B7E0-48D4-BB55-9BF86E1C4CA7}" presName="negativeSpace" presStyleCnt="0"/>
      <dgm:spPr/>
    </dgm:pt>
    <dgm:pt modelId="{F043382B-548D-47F0-A118-9FC77EC90FE8}" type="pres">
      <dgm:prSet presAssocID="{9F25DBB5-B7E0-48D4-BB55-9BF86E1C4CA7}" presName="childText" presStyleLbl="conFgAcc1" presStyleIdx="4" presStyleCnt="6">
        <dgm:presLayoutVars>
          <dgm:bulletEnabled val="1"/>
        </dgm:presLayoutVars>
      </dgm:prSet>
      <dgm:spPr/>
    </dgm:pt>
    <dgm:pt modelId="{562F2B87-39EC-482B-941E-B4C7CF306491}" type="pres">
      <dgm:prSet presAssocID="{26073E12-6888-4B9D-B36D-5609300F667C}" presName="spaceBetweenRectangles" presStyleCnt="0"/>
      <dgm:spPr/>
    </dgm:pt>
    <dgm:pt modelId="{9B68E07B-0B38-448C-BE5C-919147098BF9}" type="pres">
      <dgm:prSet presAssocID="{32D36FAA-FFA4-4A2C-9FE7-83B47F66C41B}" presName="parentLin" presStyleCnt="0"/>
      <dgm:spPr/>
    </dgm:pt>
    <dgm:pt modelId="{5699049A-0981-4F4F-8166-99E85694D019}" type="pres">
      <dgm:prSet presAssocID="{32D36FAA-FFA4-4A2C-9FE7-83B47F66C41B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9F1EF6E8-ECFC-4A55-9F38-A08FA6C28062}" type="pres">
      <dgm:prSet presAssocID="{32D36FAA-FFA4-4A2C-9FE7-83B47F66C41B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F8C4EB-3057-4327-B8B1-731DC6F78062}" type="pres">
      <dgm:prSet presAssocID="{32D36FAA-FFA4-4A2C-9FE7-83B47F66C41B}" presName="negativeSpace" presStyleCnt="0"/>
      <dgm:spPr/>
    </dgm:pt>
    <dgm:pt modelId="{863A4D52-FAD6-4FDF-BD6C-F7AB4F48C774}" type="pres">
      <dgm:prSet presAssocID="{32D36FAA-FFA4-4A2C-9FE7-83B47F66C41B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F9F48D41-032D-4550-AF9F-357098ABAFB6}" type="presOf" srcId="{32D36FAA-FFA4-4A2C-9FE7-83B47F66C41B}" destId="{9F1EF6E8-ECFC-4A55-9F38-A08FA6C28062}" srcOrd="1" destOrd="0" presId="urn:microsoft.com/office/officeart/2005/8/layout/list1"/>
    <dgm:cxn modelId="{FE0E2E96-32AD-4038-8167-9470D2B8B36B}" type="presOf" srcId="{9F25DBB5-B7E0-48D4-BB55-9BF86E1C4CA7}" destId="{B3B2ACC7-47E6-4600-8A0B-280D13FE8795}" srcOrd="1" destOrd="0" presId="urn:microsoft.com/office/officeart/2005/8/layout/list1"/>
    <dgm:cxn modelId="{7689F7EB-06F2-47C9-BCE8-01DD465587B4}" srcId="{A568C197-F6BA-42C5-A8F8-E59B9EDA9CCF}" destId="{658D6F3F-A73C-4769-B545-8537F0A0E02F}" srcOrd="0" destOrd="0" parTransId="{96093EBB-069A-4330-BCCF-726ECCC51ABA}" sibTransId="{D56D2143-FB9A-4338-A1E9-16FBC3DD8B99}"/>
    <dgm:cxn modelId="{5453DB64-8909-4ACC-91E8-C286E4B3D67D}" srcId="{A568C197-F6BA-42C5-A8F8-E59B9EDA9CCF}" destId="{9F25DBB5-B7E0-48D4-BB55-9BF86E1C4CA7}" srcOrd="4" destOrd="0" parTransId="{D8A95B23-8CAD-4284-B986-7D265C02B5CB}" sibTransId="{26073E12-6888-4B9D-B36D-5609300F667C}"/>
    <dgm:cxn modelId="{AB005501-CC23-493B-BA74-3F0D7C040ED0}" srcId="{A568C197-F6BA-42C5-A8F8-E59B9EDA9CCF}" destId="{32D36FAA-FFA4-4A2C-9FE7-83B47F66C41B}" srcOrd="5" destOrd="0" parTransId="{D4C270CE-D8D3-4FE3-B70D-8F75B488843E}" sibTransId="{216A7541-B6FB-4AA0-AA88-87904F5FF20F}"/>
    <dgm:cxn modelId="{37465CBB-510F-4540-BD53-9474E21BE418}" type="presOf" srcId="{A3A368DB-D1BB-4095-889E-D8793561B471}" destId="{BD4B7E3D-727D-4EAA-BA4D-C3E6F0256451}" srcOrd="0" destOrd="0" presId="urn:microsoft.com/office/officeart/2005/8/layout/list1"/>
    <dgm:cxn modelId="{AE231236-62FB-4F70-B1BD-FFC493855AF4}" type="presOf" srcId="{74FADD4E-69BB-4564-8767-6049CC4A7900}" destId="{8105ABCB-6434-4DBE-8EB6-E73DAFE95FBC}" srcOrd="1" destOrd="0" presId="urn:microsoft.com/office/officeart/2005/8/layout/list1"/>
    <dgm:cxn modelId="{BB43F5AE-6597-4974-9E33-083CC511EA5C}" type="presOf" srcId="{BE534D2A-288B-4224-BBA8-543A9C5A27F8}" destId="{CBB63B5B-4C0F-4C45-B97D-836EC2318F1E}" srcOrd="1" destOrd="0" presId="urn:microsoft.com/office/officeart/2005/8/layout/list1"/>
    <dgm:cxn modelId="{60111571-01AB-4BBF-A74C-407428941DC9}" type="presOf" srcId="{658D6F3F-A73C-4769-B545-8537F0A0E02F}" destId="{C00A6F8A-E67F-418C-8E67-23E6CC7496DA}" srcOrd="0" destOrd="0" presId="urn:microsoft.com/office/officeart/2005/8/layout/list1"/>
    <dgm:cxn modelId="{A78091CA-CCC2-4C8E-89A4-835BACF6BC97}" srcId="{A568C197-F6BA-42C5-A8F8-E59B9EDA9CCF}" destId="{74FADD4E-69BB-4564-8767-6049CC4A7900}" srcOrd="1" destOrd="0" parTransId="{BB50F116-2B0F-40BA-A2A9-EC85D8DE178F}" sibTransId="{8945A7F0-663F-4DCB-AF1D-C2D47B3EC6D8}"/>
    <dgm:cxn modelId="{B4BA4A81-B965-430D-A685-4AD6F40D9B6D}" srcId="{A568C197-F6BA-42C5-A8F8-E59B9EDA9CCF}" destId="{BE534D2A-288B-4224-BBA8-543A9C5A27F8}" srcOrd="3" destOrd="0" parTransId="{E57C5D38-3643-4C47-AD2A-5E73CF19C3EA}" sibTransId="{04038E21-7FBC-44A0-AEDD-44920FB3581A}"/>
    <dgm:cxn modelId="{FBF7EC55-AF90-4164-9307-7EC46B303467}" type="presOf" srcId="{A568C197-F6BA-42C5-A8F8-E59B9EDA9CCF}" destId="{AD020B9E-5534-4B75-BA92-846BE1CCDA54}" srcOrd="0" destOrd="0" presId="urn:microsoft.com/office/officeart/2005/8/layout/list1"/>
    <dgm:cxn modelId="{C55B536F-3B84-45B7-B761-0DBA27994D97}" srcId="{A568C197-F6BA-42C5-A8F8-E59B9EDA9CCF}" destId="{A3A368DB-D1BB-4095-889E-D8793561B471}" srcOrd="2" destOrd="0" parTransId="{36C0DD16-D504-4B65-9BC0-9766E4D3122B}" sibTransId="{7B0BD477-0F97-4E32-A4F7-F02080EF3888}"/>
    <dgm:cxn modelId="{B0D20623-E555-4A5F-A7D2-52F59ED9BA54}" type="presOf" srcId="{9F25DBB5-B7E0-48D4-BB55-9BF86E1C4CA7}" destId="{965E7874-CC14-4AF8-B07E-700E99E8A489}" srcOrd="0" destOrd="0" presId="urn:microsoft.com/office/officeart/2005/8/layout/list1"/>
    <dgm:cxn modelId="{F4CF3FB7-C08D-4364-AFE9-9076FC3B442F}" type="presOf" srcId="{A3A368DB-D1BB-4095-889E-D8793561B471}" destId="{3A48844B-F44E-49AF-94F9-0138DBC3C304}" srcOrd="1" destOrd="0" presId="urn:microsoft.com/office/officeart/2005/8/layout/list1"/>
    <dgm:cxn modelId="{D0774D5A-6752-45A4-8057-82382C915F57}" type="presOf" srcId="{658D6F3F-A73C-4769-B545-8537F0A0E02F}" destId="{9AE05BBC-9D1D-455A-BE43-139E4E9F76A7}" srcOrd="1" destOrd="0" presId="urn:microsoft.com/office/officeart/2005/8/layout/list1"/>
    <dgm:cxn modelId="{D839AC85-6DFE-42BF-B4CF-639B6CFACF4B}" type="presOf" srcId="{74FADD4E-69BB-4564-8767-6049CC4A7900}" destId="{3D301C15-11B6-4404-920F-397145268A6D}" srcOrd="0" destOrd="0" presId="urn:microsoft.com/office/officeart/2005/8/layout/list1"/>
    <dgm:cxn modelId="{E8407803-0E01-44D9-9DE3-651FA51FCB19}" type="presOf" srcId="{32D36FAA-FFA4-4A2C-9FE7-83B47F66C41B}" destId="{5699049A-0981-4F4F-8166-99E85694D019}" srcOrd="0" destOrd="0" presId="urn:microsoft.com/office/officeart/2005/8/layout/list1"/>
    <dgm:cxn modelId="{1E85AEF5-750A-491D-8DF4-8AA492C5443F}" type="presOf" srcId="{BE534D2A-288B-4224-BBA8-543A9C5A27F8}" destId="{6AB7C0BE-DAA8-463B-ABA5-28C645C06E3A}" srcOrd="0" destOrd="0" presId="urn:microsoft.com/office/officeart/2005/8/layout/list1"/>
    <dgm:cxn modelId="{0EB79242-8912-4002-A3F7-007920EAAEEC}" type="presParOf" srcId="{AD020B9E-5534-4B75-BA92-846BE1CCDA54}" destId="{76A091F1-7EA1-4ECB-AEBE-691D65A2CBCE}" srcOrd="0" destOrd="0" presId="urn:microsoft.com/office/officeart/2005/8/layout/list1"/>
    <dgm:cxn modelId="{06905CD9-43A9-48EA-B0FB-A127027A793A}" type="presParOf" srcId="{76A091F1-7EA1-4ECB-AEBE-691D65A2CBCE}" destId="{C00A6F8A-E67F-418C-8E67-23E6CC7496DA}" srcOrd="0" destOrd="0" presId="urn:microsoft.com/office/officeart/2005/8/layout/list1"/>
    <dgm:cxn modelId="{1348AC57-39EA-48ED-BEEA-192324BC382A}" type="presParOf" srcId="{76A091F1-7EA1-4ECB-AEBE-691D65A2CBCE}" destId="{9AE05BBC-9D1D-455A-BE43-139E4E9F76A7}" srcOrd="1" destOrd="0" presId="urn:microsoft.com/office/officeart/2005/8/layout/list1"/>
    <dgm:cxn modelId="{CD97542B-4333-4C31-8AAD-D5720FAA0A53}" type="presParOf" srcId="{AD020B9E-5534-4B75-BA92-846BE1CCDA54}" destId="{DC069C5A-476D-4327-B7F5-C52017A81E05}" srcOrd="1" destOrd="0" presId="urn:microsoft.com/office/officeart/2005/8/layout/list1"/>
    <dgm:cxn modelId="{6F6F42CF-95EB-4007-8D16-BB2A3AA25CC7}" type="presParOf" srcId="{AD020B9E-5534-4B75-BA92-846BE1CCDA54}" destId="{A6F07C81-8BA7-4B51-8B45-493ECE7D6595}" srcOrd="2" destOrd="0" presId="urn:microsoft.com/office/officeart/2005/8/layout/list1"/>
    <dgm:cxn modelId="{2993D2DC-08E6-4E15-971B-24614634BA33}" type="presParOf" srcId="{AD020B9E-5534-4B75-BA92-846BE1CCDA54}" destId="{DC1A19A5-81C8-4835-AF35-740B5F06E30F}" srcOrd="3" destOrd="0" presId="urn:microsoft.com/office/officeart/2005/8/layout/list1"/>
    <dgm:cxn modelId="{1F8B7F81-35C7-4006-B51A-266F89668AB0}" type="presParOf" srcId="{AD020B9E-5534-4B75-BA92-846BE1CCDA54}" destId="{59598ED4-F9CE-4378-9745-4144D9E08849}" srcOrd="4" destOrd="0" presId="urn:microsoft.com/office/officeart/2005/8/layout/list1"/>
    <dgm:cxn modelId="{83DD70E6-F689-427A-A778-5B033200EE2C}" type="presParOf" srcId="{59598ED4-F9CE-4378-9745-4144D9E08849}" destId="{3D301C15-11B6-4404-920F-397145268A6D}" srcOrd="0" destOrd="0" presId="urn:microsoft.com/office/officeart/2005/8/layout/list1"/>
    <dgm:cxn modelId="{2D1ADB53-405D-409F-B798-981672D33617}" type="presParOf" srcId="{59598ED4-F9CE-4378-9745-4144D9E08849}" destId="{8105ABCB-6434-4DBE-8EB6-E73DAFE95FBC}" srcOrd="1" destOrd="0" presId="urn:microsoft.com/office/officeart/2005/8/layout/list1"/>
    <dgm:cxn modelId="{608FF8DC-2445-4DB4-B802-D0B9AD451A1C}" type="presParOf" srcId="{AD020B9E-5534-4B75-BA92-846BE1CCDA54}" destId="{8A639C96-841F-49B4-8040-59B62707C1F3}" srcOrd="5" destOrd="0" presId="urn:microsoft.com/office/officeart/2005/8/layout/list1"/>
    <dgm:cxn modelId="{ED921CEA-836F-4210-BDC8-C4925377A39B}" type="presParOf" srcId="{AD020B9E-5534-4B75-BA92-846BE1CCDA54}" destId="{DBFD9347-BFF7-4F06-81A2-40098321F158}" srcOrd="6" destOrd="0" presId="urn:microsoft.com/office/officeart/2005/8/layout/list1"/>
    <dgm:cxn modelId="{43BEBC75-39E6-4607-90D7-5AC927D4C32D}" type="presParOf" srcId="{AD020B9E-5534-4B75-BA92-846BE1CCDA54}" destId="{D2F393B2-1E7F-4A20-9E08-3937CEF507D1}" srcOrd="7" destOrd="0" presId="urn:microsoft.com/office/officeart/2005/8/layout/list1"/>
    <dgm:cxn modelId="{E94C947F-8FD4-4060-A6C3-270C0E7B0A85}" type="presParOf" srcId="{AD020B9E-5534-4B75-BA92-846BE1CCDA54}" destId="{B972144E-2ACC-4562-83CB-1F0E0C5E6C90}" srcOrd="8" destOrd="0" presId="urn:microsoft.com/office/officeart/2005/8/layout/list1"/>
    <dgm:cxn modelId="{F5F8E2BC-9BA6-40EC-80A9-61C64CCB0328}" type="presParOf" srcId="{B972144E-2ACC-4562-83CB-1F0E0C5E6C90}" destId="{BD4B7E3D-727D-4EAA-BA4D-C3E6F0256451}" srcOrd="0" destOrd="0" presId="urn:microsoft.com/office/officeart/2005/8/layout/list1"/>
    <dgm:cxn modelId="{48BDABD0-2935-4E6E-8D76-FA2A3859D220}" type="presParOf" srcId="{B972144E-2ACC-4562-83CB-1F0E0C5E6C90}" destId="{3A48844B-F44E-49AF-94F9-0138DBC3C304}" srcOrd="1" destOrd="0" presId="urn:microsoft.com/office/officeart/2005/8/layout/list1"/>
    <dgm:cxn modelId="{06B56BAB-6159-432D-9288-4BC494CB427C}" type="presParOf" srcId="{AD020B9E-5534-4B75-BA92-846BE1CCDA54}" destId="{46A23906-2146-4F51-9A1C-CC3714B4A104}" srcOrd="9" destOrd="0" presId="urn:microsoft.com/office/officeart/2005/8/layout/list1"/>
    <dgm:cxn modelId="{FF506A7C-6EE8-4AFC-B958-770F591094AD}" type="presParOf" srcId="{AD020B9E-5534-4B75-BA92-846BE1CCDA54}" destId="{F7D89FDB-D7DD-469F-A763-8903FFAE477D}" srcOrd="10" destOrd="0" presId="urn:microsoft.com/office/officeart/2005/8/layout/list1"/>
    <dgm:cxn modelId="{C673EAE1-53EF-4EF3-A879-345B9D1ED20E}" type="presParOf" srcId="{AD020B9E-5534-4B75-BA92-846BE1CCDA54}" destId="{79E14D87-B60E-42C2-9342-3FBAEA4CF682}" srcOrd="11" destOrd="0" presId="urn:microsoft.com/office/officeart/2005/8/layout/list1"/>
    <dgm:cxn modelId="{A7489A41-3749-4B79-85CC-3FAED82531DA}" type="presParOf" srcId="{AD020B9E-5534-4B75-BA92-846BE1CCDA54}" destId="{803D7E2A-CDD1-485F-BFEB-198DE11DD03C}" srcOrd="12" destOrd="0" presId="urn:microsoft.com/office/officeart/2005/8/layout/list1"/>
    <dgm:cxn modelId="{5ACD5649-C92A-4CAE-8EE3-E74257EEA1A1}" type="presParOf" srcId="{803D7E2A-CDD1-485F-BFEB-198DE11DD03C}" destId="{6AB7C0BE-DAA8-463B-ABA5-28C645C06E3A}" srcOrd="0" destOrd="0" presId="urn:microsoft.com/office/officeart/2005/8/layout/list1"/>
    <dgm:cxn modelId="{AC998C60-FA27-46BD-B07F-7A19B21BDED9}" type="presParOf" srcId="{803D7E2A-CDD1-485F-BFEB-198DE11DD03C}" destId="{CBB63B5B-4C0F-4C45-B97D-836EC2318F1E}" srcOrd="1" destOrd="0" presId="urn:microsoft.com/office/officeart/2005/8/layout/list1"/>
    <dgm:cxn modelId="{B2FB8A28-6179-45D1-8174-C87CC297857D}" type="presParOf" srcId="{AD020B9E-5534-4B75-BA92-846BE1CCDA54}" destId="{9E7CC82F-4667-444D-939B-489D3769BAF0}" srcOrd="13" destOrd="0" presId="urn:microsoft.com/office/officeart/2005/8/layout/list1"/>
    <dgm:cxn modelId="{37BCBCC0-DAB8-41B9-B659-DB8420784F0C}" type="presParOf" srcId="{AD020B9E-5534-4B75-BA92-846BE1CCDA54}" destId="{0398E43C-DB60-439A-9349-BEC1B6DAA243}" srcOrd="14" destOrd="0" presId="urn:microsoft.com/office/officeart/2005/8/layout/list1"/>
    <dgm:cxn modelId="{547DBFCE-5448-4268-A15A-6CA2B35E6D5C}" type="presParOf" srcId="{AD020B9E-5534-4B75-BA92-846BE1CCDA54}" destId="{6721FA4E-E4FB-4CC5-A6F2-42548B284636}" srcOrd="15" destOrd="0" presId="urn:microsoft.com/office/officeart/2005/8/layout/list1"/>
    <dgm:cxn modelId="{DDE5047F-DD37-4F8C-B559-E7753811FCBB}" type="presParOf" srcId="{AD020B9E-5534-4B75-BA92-846BE1CCDA54}" destId="{053A2E94-45EB-44D9-AEC3-480514DE5BBC}" srcOrd="16" destOrd="0" presId="urn:microsoft.com/office/officeart/2005/8/layout/list1"/>
    <dgm:cxn modelId="{C4820EA2-C3FD-4F82-871B-389C219744C6}" type="presParOf" srcId="{053A2E94-45EB-44D9-AEC3-480514DE5BBC}" destId="{965E7874-CC14-4AF8-B07E-700E99E8A489}" srcOrd="0" destOrd="0" presId="urn:microsoft.com/office/officeart/2005/8/layout/list1"/>
    <dgm:cxn modelId="{465E7838-1ECE-49FD-8B76-B0365AAC9F8B}" type="presParOf" srcId="{053A2E94-45EB-44D9-AEC3-480514DE5BBC}" destId="{B3B2ACC7-47E6-4600-8A0B-280D13FE8795}" srcOrd="1" destOrd="0" presId="urn:microsoft.com/office/officeart/2005/8/layout/list1"/>
    <dgm:cxn modelId="{C058E6EB-95F8-4AB8-B915-11768BA8E1D6}" type="presParOf" srcId="{AD020B9E-5534-4B75-BA92-846BE1CCDA54}" destId="{F9FB9814-EF7A-43CD-AC29-28CC5CEF9B76}" srcOrd="17" destOrd="0" presId="urn:microsoft.com/office/officeart/2005/8/layout/list1"/>
    <dgm:cxn modelId="{187B8315-1315-4C63-AB40-D756B8764386}" type="presParOf" srcId="{AD020B9E-5534-4B75-BA92-846BE1CCDA54}" destId="{F043382B-548D-47F0-A118-9FC77EC90FE8}" srcOrd="18" destOrd="0" presId="urn:microsoft.com/office/officeart/2005/8/layout/list1"/>
    <dgm:cxn modelId="{BEF96894-8A63-4F59-93B5-97A0925BA617}" type="presParOf" srcId="{AD020B9E-5534-4B75-BA92-846BE1CCDA54}" destId="{562F2B87-39EC-482B-941E-B4C7CF306491}" srcOrd="19" destOrd="0" presId="urn:microsoft.com/office/officeart/2005/8/layout/list1"/>
    <dgm:cxn modelId="{F0F0592B-8F38-45FF-868B-0FFF1712ABB8}" type="presParOf" srcId="{AD020B9E-5534-4B75-BA92-846BE1CCDA54}" destId="{9B68E07B-0B38-448C-BE5C-919147098BF9}" srcOrd="20" destOrd="0" presId="urn:microsoft.com/office/officeart/2005/8/layout/list1"/>
    <dgm:cxn modelId="{04C7DD09-2446-4155-94DB-B23E4C4F86FA}" type="presParOf" srcId="{9B68E07B-0B38-448C-BE5C-919147098BF9}" destId="{5699049A-0981-4F4F-8166-99E85694D019}" srcOrd="0" destOrd="0" presId="urn:microsoft.com/office/officeart/2005/8/layout/list1"/>
    <dgm:cxn modelId="{901A5C46-3ACE-4E0F-B085-D59EDA3EEF7A}" type="presParOf" srcId="{9B68E07B-0B38-448C-BE5C-919147098BF9}" destId="{9F1EF6E8-ECFC-4A55-9F38-A08FA6C28062}" srcOrd="1" destOrd="0" presId="urn:microsoft.com/office/officeart/2005/8/layout/list1"/>
    <dgm:cxn modelId="{EC27C009-17FB-4956-9ECE-40F1472DDFD0}" type="presParOf" srcId="{AD020B9E-5534-4B75-BA92-846BE1CCDA54}" destId="{A8F8C4EB-3057-4327-B8B1-731DC6F78062}" srcOrd="21" destOrd="0" presId="urn:microsoft.com/office/officeart/2005/8/layout/list1"/>
    <dgm:cxn modelId="{6A0C0690-6C39-452A-81A5-7509AE91207F}" type="presParOf" srcId="{AD020B9E-5534-4B75-BA92-846BE1CCDA54}" destId="{863A4D52-FAD6-4FDF-BD6C-F7AB4F48C77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68C197-F6BA-42C5-A8F8-E59B9EDA9CCF}" type="doc">
      <dgm:prSet loTypeId="urn:microsoft.com/office/officeart/2005/8/layout/list1" loCatId="list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E7276316-158E-454D-9637-70DF5DCD0BDD}">
      <dgm:prSet custT="1"/>
      <dgm:spPr/>
      <dgm:t>
        <a:bodyPr/>
        <a:lstStyle/>
        <a:p>
          <a:pPr algn="just"/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якість освіти в Університеті в цілому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812723B-7C1D-4453-A1EC-82F3FA3B4F6C}" type="parTrans" cxnId="{93457F47-1CC9-4E53-97B2-C9B9DBF4EEB4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254EA573-5E5D-4941-A015-AC311308CF98}" type="sibTrans" cxnId="{93457F47-1CC9-4E53-97B2-C9B9DBF4EEB4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2EDB6E69-061B-4AC8-A4CC-D13B85306A8C}">
      <dgm:prSet custT="1"/>
      <dgm:spPr/>
      <dgm:t>
        <a:bodyPr/>
        <a:lstStyle/>
        <a:p>
          <a:pPr algn="just"/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якість навчальних і робочих планів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909A848-0060-4371-8B98-033F43DC4F15}" type="parTrans" cxnId="{8293F02E-76C2-4F9B-BE0F-22ACA8B7D8F8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4504DF82-9DEE-4070-812E-DA6C0F876D89}" type="sibTrans" cxnId="{8293F02E-76C2-4F9B-BE0F-22ACA8B7D8F8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C6216AB0-2FC1-4AF3-AFC6-1D4AE17A0828}">
      <dgm:prSet custT="1"/>
      <dgm:spPr/>
      <dgm:t>
        <a:bodyPr/>
        <a:lstStyle/>
        <a:p>
          <a:pPr algn="just"/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якість освітніх програм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5EB28EE-9928-44E7-80AE-67CC7A5AB090}" type="parTrans" cxnId="{075F98D5-48FC-49A2-B963-100058D2911A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5EE824C4-4CDE-4D3B-BF28-98B0D21669E3}" type="sibTrans" cxnId="{075F98D5-48FC-49A2-B963-100058D2911A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84287A86-1B5E-4761-98F8-C495561BDC52}">
      <dgm:prSet custT="1"/>
      <dgm:spPr/>
      <dgm:t>
        <a:bodyPr/>
        <a:lstStyle/>
        <a:p>
          <a:pPr algn="just"/>
          <a:r>
            <a:rPr lang="uk-UA" sz="1200" dirty="0" smtClean="0">
              <a:latin typeface="Times New Roman" pitchFamily="18" charset="0"/>
              <a:cs typeface="Times New Roman" pitchFamily="18" charset="0"/>
            </a:rPr>
            <a:t>рівень задоволеності організацією освітнього процесу, методичним і матеріально-технічним </a:t>
          </a:r>
          <a:r>
            <a:rPr lang="uk-UA" sz="1200" smtClean="0">
              <a:latin typeface="Times New Roman" pitchFamily="18" charset="0"/>
              <a:cs typeface="Times New Roman" pitchFamily="18" charset="0"/>
            </a:rPr>
            <a:t>забезпеченням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1B1406C-CCF8-4CEF-B6CC-1CB0E2F9DD53}" type="parTrans" cxnId="{C7569EC5-4449-4652-BC63-3956BFB85020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69D46AAB-46DC-47F9-B63C-86093012CD75}" type="sibTrans" cxnId="{C7569EC5-4449-4652-BC63-3956BFB85020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1B66C560-06D7-4614-BEA9-1174B62B0D68}">
      <dgm:prSet custT="1"/>
      <dgm:spPr/>
      <dgm:t>
        <a:bodyPr/>
        <a:lstStyle/>
        <a:p>
          <a:r>
            <a:rPr lang="uk-UA" sz="1400" smtClean="0">
              <a:latin typeface="Times New Roman" pitchFamily="18" charset="0"/>
              <a:cs typeface="Times New Roman" pitchFamily="18" charset="0"/>
            </a:rPr>
            <a:t>якість освітніх компонентів</a:t>
          </a:r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5038D52A-B2F4-4869-8C7B-EB95B4002D95}" type="parTrans" cxnId="{D2C62E82-4ECD-4996-9283-1C8CF4EE22C8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BBD3B9D6-CED4-4135-8B04-53DEE81C85C9}" type="sibTrans" cxnId="{D2C62E82-4ECD-4996-9283-1C8CF4EE22C8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7C41CA00-B74B-4102-A14A-644FAEABA01A}">
      <dgm:prSet custT="1"/>
      <dgm:spPr/>
      <dgm:t>
        <a:bodyPr/>
        <a:lstStyle/>
        <a:p>
          <a:r>
            <a:rPr lang="uk-UA" sz="1400" smtClean="0">
              <a:latin typeface="Times New Roman" pitchFamily="18" charset="0"/>
              <a:cs typeface="Times New Roman" pitchFamily="18" charset="0"/>
            </a:rPr>
            <a:t>якість викладання конкретних дисциплін</a:t>
          </a:r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C4FAA05C-5CA1-41E4-B0DE-CB780DF3882C}" type="parTrans" cxnId="{C0A9B139-57C3-49C1-8845-96BAA75DFE34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01C2292C-5CC3-49E9-B331-A09EBA3860D9}" type="sibTrans" cxnId="{C0A9B139-57C3-49C1-8845-96BAA75DFE34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4BA67A16-13A0-4B08-970A-B2661AD1B625}">
      <dgm:prSet custT="1"/>
      <dgm:spPr/>
      <dgm:t>
        <a:bodyPr/>
        <a:lstStyle/>
        <a:p>
          <a:r>
            <a:rPr lang="uk-UA" sz="1400" smtClean="0">
              <a:latin typeface="Times New Roman" pitchFamily="18" charset="0"/>
              <a:cs typeface="Times New Roman" pitchFamily="18" charset="0"/>
            </a:rPr>
            <a:t>рівень задоволеності отриманих освітніх послуг</a:t>
          </a:r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1501CACF-1305-47A0-B3AC-FEDC3BD5AA5B}" type="parTrans" cxnId="{E2A26EB6-1F8A-4008-B99F-480239F184E6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67BBA758-22F5-482F-8615-A336C5108F01}" type="sibTrans" cxnId="{E2A26EB6-1F8A-4008-B99F-480239F184E6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7E9039BC-8772-4688-B087-801B45B1D8FF}">
      <dgm:prSet custT="1"/>
      <dgm:spPr/>
      <dgm:t>
        <a:bodyPr/>
        <a:lstStyle/>
        <a:p>
          <a:r>
            <a:rPr lang="uk-UA" sz="1400" smtClean="0">
              <a:latin typeface="Times New Roman" pitchFamily="18" charset="0"/>
              <a:cs typeface="Times New Roman" pitchFamily="18" charset="0"/>
            </a:rPr>
            <a:t>дотримання принципів студентоцентрованого навчання</a:t>
          </a:r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8DC419B1-E1A6-4091-9CC0-3C3E935507D1}" type="parTrans" cxnId="{D7913042-42A7-47DD-B025-EF3578350C09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7E18B0C7-95D8-419A-9F70-9DD788F09606}" type="sibTrans" cxnId="{D7913042-42A7-47DD-B025-EF3578350C09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AED37516-8910-4C5D-9D1B-42807DDAEFF5}">
      <dgm:prSet custT="1"/>
      <dgm:spPr/>
      <dgm:t>
        <a:bodyPr/>
        <a:lstStyle/>
        <a:p>
          <a:r>
            <a:rPr lang="uk-UA" sz="1400" smtClean="0">
              <a:latin typeface="Times New Roman" pitchFamily="18" charset="0"/>
              <a:cs typeface="Times New Roman" pitchFamily="18" charset="0"/>
            </a:rPr>
            <a:t>дотримання принципів академічної доброчесності</a:t>
          </a:r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C292CD55-A59C-48A9-9BE8-13549B521B1B}" type="parTrans" cxnId="{5507BBF8-4FA3-4DA9-AA37-0065286EBFB3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4EB16782-6DCE-461D-B64C-9BDA85BC2BE0}" type="sibTrans" cxnId="{5507BBF8-4FA3-4DA9-AA37-0065286EBFB3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E3E13185-F220-48FF-BDBB-B7EA65A854F7}">
      <dgm:prSet custT="1"/>
      <dgm:spPr/>
      <dgm:t>
        <a:bodyPr/>
        <a:lstStyle/>
        <a:p>
          <a:r>
            <a:rPr lang="uk-UA" sz="1400" smtClean="0">
              <a:latin typeface="Times New Roman" pitchFamily="18" charset="0"/>
              <a:cs typeface="Times New Roman" pitchFamily="18" charset="0"/>
            </a:rPr>
            <a:t>конкурентні переваги Університету</a:t>
          </a:r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450CAB17-8B6D-452F-8A2D-E8228036050F}" type="parTrans" cxnId="{2FA2C4E9-6411-45E4-9185-83A77F87212E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2CC05F23-104F-49AC-B686-C0FE927B955F}" type="sibTrans" cxnId="{2FA2C4E9-6411-45E4-9185-83A77F87212E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88A280F9-9CAC-48B6-AB8C-59685386C90B}">
      <dgm:prSet custT="1"/>
      <dgm:spPr/>
      <dgm:t>
        <a:bodyPr/>
        <a:lstStyle/>
        <a:p>
          <a:r>
            <a:rPr lang="uk-UA" sz="1400" smtClean="0">
              <a:latin typeface="Times New Roman" pitchFamily="18" charset="0"/>
              <a:cs typeface="Times New Roman" pitchFamily="18" charset="0"/>
            </a:rPr>
            <a:t>відповідність змісту освітніх програм потребам та вимогам ринку праці</a:t>
          </a:r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0342B4F8-EB3A-4ED5-92B4-D4B7A024FB12}" type="parTrans" cxnId="{0A64F6F6-CF63-4932-8425-3A28120ED703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F4B9373D-BE9D-4BF6-BDC5-C7205AD11A54}" type="sibTrans" cxnId="{0A64F6F6-CF63-4932-8425-3A28120ED703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E93DD1AE-B3A5-4904-823A-1DB8CDF914AA}">
      <dgm:prSet custT="1"/>
      <dgm:spPr/>
      <dgm:t>
        <a:bodyPr/>
        <a:lstStyle/>
        <a:p>
          <a:r>
            <a:rPr lang="uk-UA" sz="1400" smtClean="0">
              <a:latin typeface="Times New Roman" pitchFamily="18" charset="0"/>
              <a:cs typeface="Times New Roman" pitchFamily="18" charset="0"/>
            </a:rPr>
            <a:t>об’єктивність та прозорість системи оцінювання</a:t>
          </a:r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F1F55E03-8941-43F4-8F8E-A6280FFAE26D}" type="parTrans" cxnId="{3F71AAC3-C4F4-4C05-AA44-48FCCCDB744D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7627F3F9-DB2D-4153-975F-8F3C5EC83085}" type="sibTrans" cxnId="{3F71AAC3-C4F4-4C05-AA44-48FCCCDB744D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583BF533-CF41-4518-B6C4-12658EB72611}">
      <dgm:prSet custT="1"/>
      <dgm:spPr/>
      <dgm:t>
        <a:bodyPr/>
        <a:lstStyle/>
        <a:p>
          <a:r>
            <a:rPr lang="uk-UA" sz="1400" smtClean="0">
              <a:latin typeface="Times New Roman" pitchFamily="18" charset="0"/>
              <a:cs typeface="Times New Roman" pitchFamily="18" charset="0"/>
            </a:rPr>
            <a:t>інших завдань</a:t>
          </a:r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3E391E92-96B1-41E4-A3BB-8B28DE2BFC0E}" type="parTrans" cxnId="{3EA6CC36-36B7-40E5-97F5-047574388F07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E10DA679-DC7A-4C5F-8482-854E980D789F}" type="sibTrans" cxnId="{3EA6CC36-36B7-40E5-97F5-047574388F07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AD020B9E-5534-4B75-BA92-846BE1CCDA54}" type="pres">
      <dgm:prSet presAssocID="{A568C197-F6BA-42C5-A8F8-E59B9EDA9CC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7359A6-2F1A-4E07-B7E5-FBAA1AAADE4B}" type="pres">
      <dgm:prSet presAssocID="{E7276316-158E-454D-9637-70DF5DCD0BDD}" presName="parentLin" presStyleCnt="0"/>
      <dgm:spPr/>
    </dgm:pt>
    <dgm:pt modelId="{9D3FF9CB-6572-4CCC-98D9-FF650D79D366}" type="pres">
      <dgm:prSet presAssocID="{E7276316-158E-454D-9637-70DF5DCD0BDD}" presName="parentLeftMargin" presStyleLbl="node1" presStyleIdx="0" presStyleCnt="13"/>
      <dgm:spPr/>
      <dgm:t>
        <a:bodyPr/>
        <a:lstStyle/>
        <a:p>
          <a:endParaRPr lang="ru-RU"/>
        </a:p>
      </dgm:t>
    </dgm:pt>
    <dgm:pt modelId="{A2A81368-B958-49EC-BB79-A77C65EF86D6}" type="pres">
      <dgm:prSet presAssocID="{E7276316-158E-454D-9637-70DF5DCD0BDD}" presName="parentText" presStyleLbl="node1" presStyleIdx="0" presStyleCnt="13" custScaleX="135714" custScaleY="785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25AC7E-C7B2-4A99-B734-9F291F644BE2}" type="pres">
      <dgm:prSet presAssocID="{E7276316-158E-454D-9637-70DF5DCD0BDD}" presName="negativeSpace" presStyleCnt="0"/>
      <dgm:spPr/>
    </dgm:pt>
    <dgm:pt modelId="{CE53104A-73EC-4DC7-8CF8-BDBF52F7534C}" type="pres">
      <dgm:prSet presAssocID="{E7276316-158E-454D-9637-70DF5DCD0BDD}" presName="childText" presStyleLbl="conFgAcc1" presStyleIdx="0" presStyleCnt="13">
        <dgm:presLayoutVars>
          <dgm:bulletEnabled val="1"/>
        </dgm:presLayoutVars>
      </dgm:prSet>
      <dgm:spPr/>
    </dgm:pt>
    <dgm:pt modelId="{ECDA12B4-D628-49DC-9C3F-95E76CF5233E}" type="pres">
      <dgm:prSet presAssocID="{254EA573-5E5D-4941-A015-AC311308CF98}" presName="spaceBetweenRectangles" presStyleCnt="0"/>
      <dgm:spPr/>
    </dgm:pt>
    <dgm:pt modelId="{030B69F5-237B-44F6-85DC-F8857B659803}" type="pres">
      <dgm:prSet presAssocID="{2EDB6E69-061B-4AC8-A4CC-D13B85306A8C}" presName="parentLin" presStyleCnt="0"/>
      <dgm:spPr/>
    </dgm:pt>
    <dgm:pt modelId="{99F7FCF7-6F09-4804-AAF4-0D15B0BE1E13}" type="pres">
      <dgm:prSet presAssocID="{2EDB6E69-061B-4AC8-A4CC-D13B85306A8C}" presName="parentLeftMargin" presStyleLbl="node1" presStyleIdx="0" presStyleCnt="13"/>
      <dgm:spPr/>
      <dgm:t>
        <a:bodyPr/>
        <a:lstStyle/>
        <a:p>
          <a:endParaRPr lang="ru-RU"/>
        </a:p>
      </dgm:t>
    </dgm:pt>
    <dgm:pt modelId="{989AF2B7-293B-47FE-9361-D3C00594B84C}" type="pres">
      <dgm:prSet presAssocID="{2EDB6E69-061B-4AC8-A4CC-D13B85306A8C}" presName="parentText" presStyleLbl="node1" presStyleIdx="1" presStyleCnt="13" custScaleX="142857" custScaleY="676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EB4CB8-937B-46AE-BCDD-77CF888B4279}" type="pres">
      <dgm:prSet presAssocID="{2EDB6E69-061B-4AC8-A4CC-D13B85306A8C}" presName="negativeSpace" presStyleCnt="0"/>
      <dgm:spPr/>
    </dgm:pt>
    <dgm:pt modelId="{225A22B5-85CB-4BF6-99E8-F787BE2599FE}" type="pres">
      <dgm:prSet presAssocID="{2EDB6E69-061B-4AC8-A4CC-D13B85306A8C}" presName="childText" presStyleLbl="conFgAcc1" presStyleIdx="1" presStyleCnt="13">
        <dgm:presLayoutVars>
          <dgm:bulletEnabled val="1"/>
        </dgm:presLayoutVars>
      </dgm:prSet>
      <dgm:spPr/>
    </dgm:pt>
    <dgm:pt modelId="{F5E444EE-AB81-4481-AD5F-5B47363E0D9A}" type="pres">
      <dgm:prSet presAssocID="{4504DF82-9DEE-4070-812E-DA6C0F876D89}" presName="spaceBetweenRectangles" presStyleCnt="0"/>
      <dgm:spPr/>
    </dgm:pt>
    <dgm:pt modelId="{D0688298-9002-4CC6-907D-49ECA06DE01B}" type="pres">
      <dgm:prSet presAssocID="{C6216AB0-2FC1-4AF3-AFC6-1D4AE17A0828}" presName="parentLin" presStyleCnt="0"/>
      <dgm:spPr/>
    </dgm:pt>
    <dgm:pt modelId="{D6580B71-50AF-48E5-921E-9D2F9049C349}" type="pres">
      <dgm:prSet presAssocID="{C6216AB0-2FC1-4AF3-AFC6-1D4AE17A0828}" presName="parentLeftMargin" presStyleLbl="node1" presStyleIdx="1" presStyleCnt="13"/>
      <dgm:spPr/>
      <dgm:t>
        <a:bodyPr/>
        <a:lstStyle/>
        <a:p>
          <a:endParaRPr lang="ru-RU"/>
        </a:p>
      </dgm:t>
    </dgm:pt>
    <dgm:pt modelId="{0257448E-8EA8-4CF7-A3B3-E5577978E86C}" type="pres">
      <dgm:prSet presAssocID="{C6216AB0-2FC1-4AF3-AFC6-1D4AE17A0828}" presName="parentText" presStyleLbl="node1" presStyleIdx="2" presStyleCnt="13" custScaleX="142857" custScaleY="744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1D31B-9494-4C21-80AE-BE1950549646}" type="pres">
      <dgm:prSet presAssocID="{C6216AB0-2FC1-4AF3-AFC6-1D4AE17A0828}" presName="negativeSpace" presStyleCnt="0"/>
      <dgm:spPr/>
    </dgm:pt>
    <dgm:pt modelId="{EDBCF5A5-1DED-4D8A-A426-B70F5553100B}" type="pres">
      <dgm:prSet presAssocID="{C6216AB0-2FC1-4AF3-AFC6-1D4AE17A0828}" presName="childText" presStyleLbl="conFgAcc1" presStyleIdx="2" presStyleCnt="13">
        <dgm:presLayoutVars>
          <dgm:bulletEnabled val="1"/>
        </dgm:presLayoutVars>
      </dgm:prSet>
      <dgm:spPr/>
    </dgm:pt>
    <dgm:pt modelId="{4831E838-D4F6-474F-BF7A-A3DED849EF51}" type="pres">
      <dgm:prSet presAssocID="{5EE824C4-4CDE-4D3B-BF28-98B0D21669E3}" presName="spaceBetweenRectangles" presStyleCnt="0"/>
      <dgm:spPr/>
    </dgm:pt>
    <dgm:pt modelId="{B3A073AD-225B-4C2E-B8C4-4F40EB382ADE}" type="pres">
      <dgm:prSet presAssocID="{1B66C560-06D7-4614-BEA9-1174B62B0D68}" presName="parentLin" presStyleCnt="0"/>
      <dgm:spPr/>
    </dgm:pt>
    <dgm:pt modelId="{05296802-0072-4012-8EEB-BD15E813A231}" type="pres">
      <dgm:prSet presAssocID="{1B66C560-06D7-4614-BEA9-1174B62B0D68}" presName="parentLeftMargin" presStyleLbl="node1" presStyleIdx="2" presStyleCnt="13"/>
      <dgm:spPr/>
      <dgm:t>
        <a:bodyPr/>
        <a:lstStyle/>
        <a:p>
          <a:endParaRPr lang="ru-RU"/>
        </a:p>
      </dgm:t>
    </dgm:pt>
    <dgm:pt modelId="{A70D7655-DB27-4759-89CB-8B6828AF9B5D}" type="pres">
      <dgm:prSet presAssocID="{1B66C560-06D7-4614-BEA9-1174B62B0D68}" presName="parentText" presStyleLbl="node1" presStyleIdx="3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448BF6-535F-46B4-9260-5714CA98C9A5}" type="pres">
      <dgm:prSet presAssocID="{1B66C560-06D7-4614-BEA9-1174B62B0D68}" presName="negativeSpace" presStyleCnt="0"/>
      <dgm:spPr/>
    </dgm:pt>
    <dgm:pt modelId="{A23B46F3-91D0-4823-BF06-1AFC40D0BB3F}" type="pres">
      <dgm:prSet presAssocID="{1B66C560-06D7-4614-BEA9-1174B62B0D68}" presName="childText" presStyleLbl="conFgAcc1" presStyleIdx="3" presStyleCnt="13">
        <dgm:presLayoutVars>
          <dgm:bulletEnabled val="1"/>
        </dgm:presLayoutVars>
      </dgm:prSet>
      <dgm:spPr/>
    </dgm:pt>
    <dgm:pt modelId="{8649223B-B0F9-40BD-8180-1A4591CA0FC7}" type="pres">
      <dgm:prSet presAssocID="{BBD3B9D6-CED4-4135-8B04-53DEE81C85C9}" presName="spaceBetweenRectangles" presStyleCnt="0"/>
      <dgm:spPr/>
    </dgm:pt>
    <dgm:pt modelId="{F31923F6-CD0A-4954-ABCD-5B2C3D45E090}" type="pres">
      <dgm:prSet presAssocID="{7C41CA00-B74B-4102-A14A-644FAEABA01A}" presName="parentLin" presStyleCnt="0"/>
      <dgm:spPr/>
    </dgm:pt>
    <dgm:pt modelId="{696AFB78-D22C-4086-83D4-5417A94DE752}" type="pres">
      <dgm:prSet presAssocID="{7C41CA00-B74B-4102-A14A-644FAEABA01A}" presName="parentLeftMargin" presStyleLbl="node1" presStyleIdx="3" presStyleCnt="13"/>
      <dgm:spPr/>
      <dgm:t>
        <a:bodyPr/>
        <a:lstStyle/>
        <a:p>
          <a:endParaRPr lang="ru-RU"/>
        </a:p>
      </dgm:t>
    </dgm:pt>
    <dgm:pt modelId="{E1C458BC-2395-4881-AEB7-78C941AC5346}" type="pres">
      <dgm:prSet presAssocID="{7C41CA00-B74B-4102-A14A-644FAEABA01A}" presName="parentText" presStyleLbl="node1" presStyleIdx="4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12AADF-0B2F-4663-82B4-9C6C3349254E}" type="pres">
      <dgm:prSet presAssocID="{7C41CA00-B74B-4102-A14A-644FAEABA01A}" presName="negativeSpace" presStyleCnt="0"/>
      <dgm:spPr/>
    </dgm:pt>
    <dgm:pt modelId="{BF6FDED4-49A3-44FF-B430-AD35DCB1B7C3}" type="pres">
      <dgm:prSet presAssocID="{7C41CA00-B74B-4102-A14A-644FAEABA01A}" presName="childText" presStyleLbl="conFgAcc1" presStyleIdx="4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B843E-6B45-4152-8A70-DE1E0D419B00}" type="pres">
      <dgm:prSet presAssocID="{01C2292C-5CC3-49E9-B331-A09EBA3860D9}" presName="spaceBetweenRectangles" presStyleCnt="0"/>
      <dgm:spPr/>
    </dgm:pt>
    <dgm:pt modelId="{BE1F67DA-8DCC-49F6-BCF6-784DA35131BD}" type="pres">
      <dgm:prSet presAssocID="{84287A86-1B5E-4761-98F8-C495561BDC52}" presName="parentLin" presStyleCnt="0"/>
      <dgm:spPr/>
    </dgm:pt>
    <dgm:pt modelId="{9ED8C15B-D613-4F90-8382-E7B6D1660404}" type="pres">
      <dgm:prSet presAssocID="{84287A86-1B5E-4761-98F8-C495561BDC52}" presName="parentLeftMargin" presStyleLbl="node1" presStyleIdx="4" presStyleCnt="13"/>
      <dgm:spPr/>
      <dgm:t>
        <a:bodyPr/>
        <a:lstStyle/>
        <a:p>
          <a:endParaRPr lang="ru-RU"/>
        </a:p>
      </dgm:t>
    </dgm:pt>
    <dgm:pt modelId="{162A5C04-1FED-4CBF-85E7-415CAB243C29}" type="pres">
      <dgm:prSet presAssocID="{84287A86-1B5E-4761-98F8-C495561BDC52}" presName="parentText" presStyleLbl="node1" presStyleIdx="5" presStyleCnt="13" custScaleX="142857" custLinFactNeighborY="90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BB2356-E9AE-4718-9A7A-7572D174EDDB}" type="pres">
      <dgm:prSet presAssocID="{84287A86-1B5E-4761-98F8-C495561BDC52}" presName="negativeSpace" presStyleCnt="0"/>
      <dgm:spPr/>
    </dgm:pt>
    <dgm:pt modelId="{9C107E5B-934D-44CE-A8CF-E2805AA5C257}" type="pres">
      <dgm:prSet presAssocID="{84287A86-1B5E-4761-98F8-C495561BDC52}" presName="childText" presStyleLbl="conFgAcc1" presStyleIdx="5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6F01E7-3011-4F9C-8DB0-7352B18C9833}" type="pres">
      <dgm:prSet presAssocID="{69D46AAB-46DC-47F9-B63C-86093012CD75}" presName="spaceBetweenRectangles" presStyleCnt="0"/>
      <dgm:spPr/>
    </dgm:pt>
    <dgm:pt modelId="{CFC9655A-D022-49C7-9936-564021C3D41E}" type="pres">
      <dgm:prSet presAssocID="{4BA67A16-13A0-4B08-970A-B2661AD1B625}" presName="parentLin" presStyleCnt="0"/>
      <dgm:spPr/>
    </dgm:pt>
    <dgm:pt modelId="{2E1694B6-82C1-4793-A518-04D7AAA53579}" type="pres">
      <dgm:prSet presAssocID="{4BA67A16-13A0-4B08-970A-B2661AD1B625}" presName="parentLeftMargin" presStyleLbl="node1" presStyleIdx="5" presStyleCnt="13"/>
      <dgm:spPr/>
      <dgm:t>
        <a:bodyPr/>
        <a:lstStyle/>
        <a:p>
          <a:endParaRPr lang="ru-RU"/>
        </a:p>
      </dgm:t>
    </dgm:pt>
    <dgm:pt modelId="{0A325739-C79F-4814-9F5A-877808AED079}" type="pres">
      <dgm:prSet presAssocID="{4BA67A16-13A0-4B08-970A-B2661AD1B625}" presName="parentText" presStyleLbl="node1" presStyleIdx="6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26F0B7-5A8B-47C0-97F9-C2C7876112ED}" type="pres">
      <dgm:prSet presAssocID="{4BA67A16-13A0-4B08-970A-B2661AD1B625}" presName="negativeSpace" presStyleCnt="0"/>
      <dgm:spPr/>
    </dgm:pt>
    <dgm:pt modelId="{0AEDB575-211B-4A8A-A9B1-F4047C4A44DF}" type="pres">
      <dgm:prSet presAssocID="{4BA67A16-13A0-4B08-970A-B2661AD1B625}" presName="childText" presStyleLbl="conFgAcc1" presStyleIdx="6" presStyleCnt="13">
        <dgm:presLayoutVars>
          <dgm:bulletEnabled val="1"/>
        </dgm:presLayoutVars>
      </dgm:prSet>
      <dgm:spPr/>
    </dgm:pt>
    <dgm:pt modelId="{EFA82869-2EA9-4922-8A8C-B0BC2FE14792}" type="pres">
      <dgm:prSet presAssocID="{67BBA758-22F5-482F-8615-A336C5108F01}" presName="spaceBetweenRectangles" presStyleCnt="0"/>
      <dgm:spPr/>
    </dgm:pt>
    <dgm:pt modelId="{77D53137-0A50-4121-A952-220D2F0BB7B7}" type="pres">
      <dgm:prSet presAssocID="{7E9039BC-8772-4688-B087-801B45B1D8FF}" presName="parentLin" presStyleCnt="0"/>
      <dgm:spPr/>
    </dgm:pt>
    <dgm:pt modelId="{7B4E460C-C271-4CCB-93AF-64B31CA19EDC}" type="pres">
      <dgm:prSet presAssocID="{7E9039BC-8772-4688-B087-801B45B1D8FF}" presName="parentLeftMargin" presStyleLbl="node1" presStyleIdx="6" presStyleCnt="13"/>
      <dgm:spPr/>
      <dgm:t>
        <a:bodyPr/>
        <a:lstStyle/>
        <a:p>
          <a:endParaRPr lang="ru-RU"/>
        </a:p>
      </dgm:t>
    </dgm:pt>
    <dgm:pt modelId="{A78EB56D-B79E-47EE-A8EE-7FE6EAEF2F87}" type="pres">
      <dgm:prSet presAssocID="{7E9039BC-8772-4688-B087-801B45B1D8FF}" presName="parentText" presStyleLbl="node1" presStyleIdx="7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22886B-44E5-451F-B119-DA3F025D711F}" type="pres">
      <dgm:prSet presAssocID="{7E9039BC-8772-4688-B087-801B45B1D8FF}" presName="negativeSpace" presStyleCnt="0"/>
      <dgm:spPr/>
    </dgm:pt>
    <dgm:pt modelId="{462258A9-2758-4BB9-92DA-22021F4C87E1}" type="pres">
      <dgm:prSet presAssocID="{7E9039BC-8772-4688-B087-801B45B1D8FF}" presName="childText" presStyleLbl="conFgAcc1" presStyleIdx="7" presStyleCnt="13">
        <dgm:presLayoutVars>
          <dgm:bulletEnabled val="1"/>
        </dgm:presLayoutVars>
      </dgm:prSet>
      <dgm:spPr/>
    </dgm:pt>
    <dgm:pt modelId="{17EFCD3F-7058-4996-B4BE-0270AA293590}" type="pres">
      <dgm:prSet presAssocID="{7E18B0C7-95D8-419A-9F70-9DD788F09606}" presName="spaceBetweenRectangles" presStyleCnt="0"/>
      <dgm:spPr/>
    </dgm:pt>
    <dgm:pt modelId="{D0DE5948-5947-4AED-93DD-8805C0C20522}" type="pres">
      <dgm:prSet presAssocID="{AED37516-8910-4C5D-9D1B-42807DDAEFF5}" presName="parentLin" presStyleCnt="0"/>
      <dgm:spPr/>
    </dgm:pt>
    <dgm:pt modelId="{4C0F4BD0-CFB0-468F-A1A7-9CFAE431BCFC}" type="pres">
      <dgm:prSet presAssocID="{AED37516-8910-4C5D-9D1B-42807DDAEFF5}" presName="parentLeftMargin" presStyleLbl="node1" presStyleIdx="7" presStyleCnt="13"/>
      <dgm:spPr/>
      <dgm:t>
        <a:bodyPr/>
        <a:lstStyle/>
        <a:p>
          <a:endParaRPr lang="ru-RU"/>
        </a:p>
      </dgm:t>
    </dgm:pt>
    <dgm:pt modelId="{D37573F4-A461-4271-A7FD-E0C6BE334083}" type="pres">
      <dgm:prSet presAssocID="{AED37516-8910-4C5D-9D1B-42807DDAEFF5}" presName="parentText" presStyleLbl="node1" presStyleIdx="8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F94BFC-C046-4518-B4C5-9CFAD7E0C8CA}" type="pres">
      <dgm:prSet presAssocID="{AED37516-8910-4C5D-9D1B-42807DDAEFF5}" presName="negativeSpace" presStyleCnt="0"/>
      <dgm:spPr/>
    </dgm:pt>
    <dgm:pt modelId="{19D110DE-FAB4-43B2-9AB8-09FAFEEEA499}" type="pres">
      <dgm:prSet presAssocID="{AED37516-8910-4C5D-9D1B-42807DDAEFF5}" presName="childText" presStyleLbl="conFgAcc1" presStyleIdx="8" presStyleCnt="13">
        <dgm:presLayoutVars>
          <dgm:bulletEnabled val="1"/>
        </dgm:presLayoutVars>
      </dgm:prSet>
      <dgm:spPr/>
    </dgm:pt>
    <dgm:pt modelId="{5D271518-F28F-4196-B244-BB48A586B9AE}" type="pres">
      <dgm:prSet presAssocID="{4EB16782-6DCE-461D-B64C-9BDA85BC2BE0}" presName="spaceBetweenRectangles" presStyleCnt="0"/>
      <dgm:spPr/>
    </dgm:pt>
    <dgm:pt modelId="{A9CDDC1B-2D76-4D24-B634-26F6675B0F8C}" type="pres">
      <dgm:prSet presAssocID="{E3E13185-F220-48FF-BDBB-B7EA65A854F7}" presName="parentLin" presStyleCnt="0"/>
      <dgm:spPr/>
    </dgm:pt>
    <dgm:pt modelId="{547D50B4-CD27-4499-BE4D-F29173589984}" type="pres">
      <dgm:prSet presAssocID="{E3E13185-F220-48FF-BDBB-B7EA65A854F7}" presName="parentLeftMargin" presStyleLbl="node1" presStyleIdx="8" presStyleCnt="13"/>
      <dgm:spPr/>
      <dgm:t>
        <a:bodyPr/>
        <a:lstStyle/>
        <a:p>
          <a:endParaRPr lang="ru-RU"/>
        </a:p>
      </dgm:t>
    </dgm:pt>
    <dgm:pt modelId="{CC9D027C-9300-49FF-8614-088DDBA52752}" type="pres">
      <dgm:prSet presAssocID="{E3E13185-F220-48FF-BDBB-B7EA65A854F7}" presName="parentText" presStyleLbl="node1" presStyleIdx="9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7B44BF-44AB-49A2-867B-87B85D08589A}" type="pres">
      <dgm:prSet presAssocID="{E3E13185-F220-48FF-BDBB-B7EA65A854F7}" presName="negativeSpace" presStyleCnt="0"/>
      <dgm:spPr/>
    </dgm:pt>
    <dgm:pt modelId="{8734D08E-60F2-4B46-83A8-5F2AE9FF1B68}" type="pres">
      <dgm:prSet presAssocID="{E3E13185-F220-48FF-BDBB-B7EA65A854F7}" presName="childText" presStyleLbl="conFgAcc1" presStyleIdx="9" presStyleCnt="13">
        <dgm:presLayoutVars>
          <dgm:bulletEnabled val="1"/>
        </dgm:presLayoutVars>
      </dgm:prSet>
      <dgm:spPr/>
    </dgm:pt>
    <dgm:pt modelId="{93A8DDA3-99D2-4A2F-A8AE-C8B89172543F}" type="pres">
      <dgm:prSet presAssocID="{2CC05F23-104F-49AC-B686-C0FE927B955F}" presName="spaceBetweenRectangles" presStyleCnt="0"/>
      <dgm:spPr/>
    </dgm:pt>
    <dgm:pt modelId="{67A2E6DF-9A59-447B-AED2-35DB11679C42}" type="pres">
      <dgm:prSet presAssocID="{88A280F9-9CAC-48B6-AB8C-59685386C90B}" presName="parentLin" presStyleCnt="0"/>
      <dgm:spPr/>
    </dgm:pt>
    <dgm:pt modelId="{DDD05901-4439-4EFC-83A3-5D05151446AB}" type="pres">
      <dgm:prSet presAssocID="{88A280F9-9CAC-48B6-AB8C-59685386C90B}" presName="parentLeftMargin" presStyleLbl="node1" presStyleIdx="9" presStyleCnt="13"/>
      <dgm:spPr/>
      <dgm:t>
        <a:bodyPr/>
        <a:lstStyle/>
        <a:p>
          <a:endParaRPr lang="ru-RU"/>
        </a:p>
      </dgm:t>
    </dgm:pt>
    <dgm:pt modelId="{E72B6681-225D-4A0D-92E6-B842D5CE05C5}" type="pres">
      <dgm:prSet presAssocID="{88A280F9-9CAC-48B6-AB8C-59685386C90B}" presName="parentText" presStyleLbl="node1" presStyleIdx="1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0AA00B-2B9B-4CB5-AD18-F29EE75F2D06}" type="pres">
      <dgm:prSet presAssocID="{88A280F9-9CAC-48B6-AB8C-59685386C90B}" presName="negativeSpace" presStyleCnt="0"/>
      <dgm:spPr/>
    </dgm:pt>
    <dgm:pt modelId="{C78DA7E7-B94B-40BD-8B3D-A385C9AD8018}" type="pres">
      <dgm:prSet presAssocID="{88A280F9-9CAC-48B6-AB8C-59685386C90B}" presName="childText" presStyleLbl="conFgAcc1" presStyleIdx="10" presStyleCnt="13">
        <dgm:presLayoutVars>
          <dgm:bulletEnabled val="1"/>
        </dgm:presLayoutVars>
      </dgm:prSet>
      <dgm:spPr/>
    </dgm:pt>
    <dgm:pt modelId="{967E6E07-8064-4E3A-ABD2-57096134B89E}" type="pres">
      <dgm:prSet presAssocID="{F4B9373D-BE9D-4BF6-BDC5-C7205AD11A54}" presName="spaceBetweenRectangles" presStyleCnt="0"/>
      <dgm:spPr/>
    </dgm:pt>
    <dgm:pt modelId="{0DDD7B84-18F9-4E04-A365-0270D495BE5B}" type="pres">
      <dgm:prSet presAssocID="{E93DD1AE-B3A5-4904-823A-1DB8CDF914AA}" presName="parentLin" presStyleCnt="0"/>
      <dgm:spPr/>
    </dgm:pt>
    <dgm:pt modelId="{DC15F139-7459-4C31-B907-381C63A64D3E}" type="pres">
      <dgm:prSet presAssocID="{E93DD1AE-B3A5-4904-823A-1DB8CDF914AA}" presName="parentLeftMargin" presStyleLbl="node1" presStyleIdx="10" presStyleCnt="13"/>
      <dgm:spPr/>
      <dgm:t>
        <a:bodyPr/>
        <a:lstStyle/>
        <a:p>
          <a:endParaRPr lang="ru-RU"/>
        </a:p>
      </dgm:t>
    </dgm:pt>
    <dgm:pt modelId="{05D29DF2-5821-40D5-8D56-3C67FEA13C03}" type="pres">
      <dgm:prSet presAssocID="{E93DD1AE-B3A5-4904-823A-1DB8CDF914AA}" presName="parentText" presStyleLbl="node1" presStyleIdx="1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A1B167-DA9D-45E5-B284-9D5D95C2B5D3}" type="pres">
      <dgm:prSet presAssocID="{E93DD1AE-B3A5-4904-823A-1DB8CDF914AA}" presName="negativeSpace" presStyleCnt="0"/>
      <dgm:spPr/>
    </dgm:pt>
    <dgm:pt modelId="{0FF9E7F8-EADC-4215-8F87-352265BE8CE6}" type="pres">
      <dgm:prSet presAssocID="{E93DD1AE-B3A5-4904-823A-1DB8CDF914AA}" presName="childText" presStyleLbl="conFgAcc1" presStyleIdx="11" presStyleCnt="13">
        <dgm:presLayoutVars>
          <dgm:bulletEnabled val="1"/>
        </dgm:presLayoutVars>
      </dgm:prSet>
      <dgm:spPr/>
    </dgm:pt>
    <dgm:pt modelId="{B4E81FD8-90D3-4D16-A512-580E207B2AC5}" type="pres">
      <dgm:prSet presAssocID="{7627F3F9-DB2D-4153-975F-8F3C5EC83085}" presName="spaceBetweenRectangles" presStyleCnt="0"/>
      <dgm:spPr/>
    </dgm:pt>
    <dgm:pt modelId="{0BA162E6-3AAB-47A3-BCBD-F0014151265D}" type="pres">
      <dgm:prSet presAssocID="{583BF533-CF41-4518-B6C4-12658EB72611}" presName="parentLin" presStyleCnt="0"/>
      <dgm:spPr/>
    </dgm:pt>
    <dgm:pt modelId="{E83F0750-AC31-4957-A84A-8E81D23833F6}" type="pres">
      <dgm:prSet presAssocID="{583BF533-CF41-4518-B6C4-12658EB72611}" presName="parentLeftMargin" presStyleLbl="node1" presStyleIdx="11" presStyleCnt="13"/>
      <dgm:spPr/>
      <dgm:t>
        <a:bodyPr/>
        <a:lstStyle/>
        <a:p>
          <a:endParaRPr lang="ru-RU"/>
        </a:p>
      </dgm:t>
    </dgm:pt>
    <dgm:pt modelId="{771FDD7C-62D0-4B64-A6E9-8C2E7FE05CBD}" type="pres">
      <dgm:prSet presAssocID="{583BF533-CF41-4518-B6C4-12658EB72611}" presName="parentText" presStyleLbl="node1" presStyleIdx="12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6BCF9B-52D6-4D3D-B2B5-1BF7ED3FF918}" type="pres">
      <dgm:prSet presAssocID="{583BF533-CF41-4518-B6C4-12658EB72611}" presName="negativeSpace" presStyleCnt="0"/>
      <dgm:spPr/>
    </dgm:pt>
    <dgm:pt modelId="{29034DDF-621F-4E46-B646-128C022EC7E9}" type="pres">
      <dgm:prSet presAssocID="{583BF533-CF41-4518-B6C4-12658EB72611}" presName="childText" presStyleLbl="conFgAcc1" presStyleIdx="12" presStyleCnt="13">
        <dgm:presLayoutVars>
          <dgm:bulletEnabled val="1"/>
        </dgm:presLayoutVars>
      </dgm:prSet>
      <dgm:spPr/>
    </dgm:pt>
  </dgm:ptLst>
  <dgm:cxnLst>
    <dgm:cxn modelId="{C7569EC5-4449-4652-BC63-3956BFB85020}" srcId="{A568C197-F6BA-42C5-A8F8-E59B9EDA9CCF}" destId="{84287A86-1B5E-4761-98F8-C495561BDC52}" srcOrd="5" destOrd="0" parTransId="{91B1406C-CCF8-4CEF-B6CC-1CB0E2F9DD53}" sibTransId="{69D46AAB-46DC-47F9-B63C-86093012CD75}"/>
    <dgm:cxn modelId="{399D15AC-99E5-431F-BE35-2D24F883BB05}" type="presOf" srcId="{2EDB6E69-061B-4AC8-A4CC-D13B85306A8C}" destId="{99F7FCF7-6F09-4804-AAF4-0D15B0BE1E13}" srcOrd="0" destOrd="0" presId="urn:microsoft.com/office/officeart/2005/8/layout/list1"/>
    <dgm:cxn modelId="{C9AE1013-B2B6-4232-A1E8-F2331DB94D85}" type="presOf" srcId="{4BA67A16-13A0-4B08-970A-B2661AD1B625}" destId="{2E1694B6-82C1-4793-A518-04D7AAA53579}" srcOrd="0" destOrd="0" presId="urn:microsoft.com/office/officeart/2005/8/layout/list1"/>
    <dgm:cxn modelId="{075F98D5-48FC-49A2-B963-100058D2911A}" srcId="{A568C197-F6BA-42C5-A8F8-E59B9EDA9CCF}" destId="{C6216AB0-2FC1-4AF3-AFC6-1D4AE17A0828}" srcOrd="2" destOrd="0" parTransId="{35EB28EE-9928-44E7-80AE-67CC7A5AB090}" sibTransId="{5EE824C4-4CDE-4D3B-BF28-98B0D21669E3}"/>
    <dgm:cxn modelId="{C5767942-3022-47DA-AAE7-D261BEBF11D1}" type="presOf" srcId="{E7276316-158E-454D-9637-70DF5DCD0BDD}" destId="{9D3FF9CB-6572-4CCC-98D9-FF650D79D366}" srcOrd="0" destOrd="0" presId="urn:microsoft.com/office/officeart/2005/8/layout/list1"/>
    <dgm:cxn modelId="{BB9D91AD-F064-4293-9555-D4D11C4A91DF}" type="presOf" srcId="{1B66C560-06D7-4614-BEA9-1174B62B0D68}" destId="{05296802-0072-4012-8EEB-BD15E813A231}" srcOrd="0" destOrd="0" presId="urn:microsoft.com/office/officeart/2005/8/layout/list1"/>
    <dgm:cxn modelId="{33C889C2-02A1-41BF-B97F-A999C7E39B6B}" type="presOf" srcId="{7C41CA00-B74B-4102-A14A-644FAEABA01A}" destId="{696AFB78-D22C-4086-83D4-5417A94DE752}" srcOrd="0" destOrd="0" presId="urn:microsoft.com/office/officeart/2005/8/layout/list1"/>
    <dgm:cxn modelId="{0B9D10F6-8438-47E1-8100-BD4ACF198447}" type="presOf" srcId="{7E9039BC-8772-4688-B087-801B45B1D8FF}" destId="{7B4E460C-C271-4CCB-93AF-64B31CA19EDC}" srcOrd="0" destOrd="0" presId="urn:microsoft.com/office/officeart/2005/8/layout/list1"/>
    <dgm:cxn modelId="{93457F47-1CC9-4E53-97B2-C9B9DBF4EEB4}" srcId="{A568C197-F6BA-42C5-A8F8-E59B9EDA9CCF}" destId="{E7276316-158E-454D-9637-70DF5DCD0BDD}" srcOrd="0" destOrd="0" parTransId="{9812723B-7C1D-4453-A1EC-82F3FA3B4F6C}" sibTransId="{254EA573-5E5D-4941-A015-AC311308CF98}"/>
    <dgm:cxn modelId="{E2A26EB6-1F8A-4008-B99F-480239F184E6}" srcId="{A568C197-F6BA-42C5-A8F8-E59B9EDA9CCF}" destId="{4BA67A16-13A0-4B08-970A-B2661AD1B625}" srcOrd="6" destOrd="0" parTransId="{1501CACF-1305-47A0-B3AC-FEDC3BD5AA5B}" sibTransId="{67BBA758-22F5-482F-8615-A336C5108F01}"/>
    <dgm:cxn modelId="{152AA865-F2CF-4746-A83A-C934BBE7CD96}" type="presOf" srcId="{E7276316-158E-454D-9637-70DF5DCD0BDD}" destId="{A2A81368-B958-49EC-BB79-A77C65EF86D6}" srcOrd="1" destOrd="0" presId="urn:microsoft.com/office/officeart/2005/8/layout/list1"/>
    <dgm:cxn modelId="{11CA0090-BB11-4A06-93DB-1E038E286797}" type="presOf" srcId="{583BF533-CF41-4518-B6C4-12658EB72611}" destId="{771FDD7C-62D0-4B64-A6E9-8C2E7FE05CBD}" srcOrd="1" destOrd="0" presId="urn:microsoft.com/office/officeart/2005/8/layout/list1"/>
    <dgm:cxn modelId="{936F4D83-6200-4E2A-98AA-A5B31ABB92E0}" type="presOf" srcId="{AED37516-8910-4C5D-9D1B-42807DDAEFF5}" destId="{4C0F4BD0-CFB0-468F-A1A7-9CFAE431BCFC}" srcOrd="0" destOrd="0" presId="urn:microsoft.com/office/officeart/2005/8/layout/list1"/>
    <dgm:cxn modelId="{2FA2C4E9-6411-45E4-9185-83A77F87212E}" srcId="{A568C197-F6BA-42C5-A8F8-E59B9EDA9CCF}" destId="{E3E13185-F220-48FF-BDBB-B7EA65A854F7}" srcOrd="9" destOrd="0" parTransId="{450CAB17-8B6D-452F-8A2D-E8228036050F}" sibTransId="{2CC05F23-104F-49AC-B686-C0FE927B955F}"/>
    <dgm:cxn modelId="{3B14B8AC-0951-4668-BC2B-20D1A9181C39}" type="presOf" srcId="{E93DD1AE-B3A5-4904-823A-1DB8CDF914AA}" destId="{05D29DF2-5821-40D5-8D56-3C67FEA13C03}" srcOrd="1" destOrd="0" presId="urn:microsoft.com/office/officeart/2005/8/layout/list1"/>
    <dgm:cxn modelId="{12076B88-4BB3-45FE-BE6C-97875825C859}" type="presOf" srcId="{84287A86-1B5E-4761-98F8-C495561BDC52}" destId="{162A5C04-1FED-4CBF-85E7-415CAB243C29}" srcOrd="1" destOrd="0" presId="urn:microsoft.com/office/officeart/2005/8/layout/list1"/>
    <dgm:cxn modelId="{6619F587-DBC9-4D97-B062-C64220470353}" type="presOf" srcId="{88A280F9-9CAC-48B6-AB8C-59685386C90B}" destId="{DDD05901-4439-4EFC-83A3-5D05151446AB}" srcOrd="0" destOrd="0" presId="urn:microsoft.com/office/officeart/2005/8/layout/list1"/>
    <dgm:cxn modelId="{96494EFD-3DEA-4F19-B84F-A051ACBCC986}" type="presOf" srcId="{E3E13185-F220-48FF-BDBB-B7EA65A854F7}" destId="{547D50B4-CD27-4499-BE4D-F29173589984}" srcOrd="0" destOrd="0" presId="urn:microsoft.com/office/officeart/2005/8/layout/list1"/>
    <dgm:cxn modelId="{D2C62E82-4ECD-4996-9283-1C8CF4EE22C8}" srcId="{A568C197-F6BA-42C5-A8F8-E59B9EDA9CCF}" destId="{1B66C560-06D7-4614-BEA9-1174B62B0D68}" srcOrd="3" destOrd="0" parTransId="{5038D52A-B2F4-4869-8C7B-EB95B4002D95}" sibTransId="{BBD3B9D6-CED4-4135-8B04-53DEE81C85C9}"/>
    <dgm:cxn modelId="{4AFEDE86-346C-423B-8A22-E20B8B16E8F6}" type="presOf" srcId="{583BF533-CF41-4518-B6C4-12658EB72611}" destId="{E83F0750-AC31-4957-A84A-8E81D23833F6}" srcOrd="0" destOrd="0" presId="urn:microsoft.com/office/officeart/2005/8/layout/list1"/>
    <dgm:cxn modelId="{3F71AAC3-C4F4-4C05-AA44-48FCCCDB744D}" srcId="{A568C197-F6BA-42C5-A8F8-E59B9EDA9CCF}" destId="{E93DD1AE-B3A5-4904-823A-1DB8CDF914AA}" srcOrd="11" destOrd="0" parTransId="{F1F55E03-8941-43F4-8F8E-A6280FFAE26D}" sibTransId="{7627F3F9-DB2D-4153-975F-8F3C5EC83085}"/>
    <dgm:cxn modelId="{8F9EC3A0-6331-4CBB-B884-166B1B64D12F}" type="presOf" srcId="{88A280F9-9CAC-48B6-AB8C-59685386C90B}" destId="{E72B6681-225D-4A0D-92E6-B842D5CE05C5}" srcOrd="1" destOrd="0" presId="urn:microsoft.com/office/officeart/2005/8/layout/list1"/>
    <dgm:cxn modelId="{D242456E-8E9E-44DA-8D74-103FE00E7D67}" type="presOf" srcId="{C6216AB0-2FC1-4AF3-AFC6-1D4AE17A0828}" destId="{D6580B71-50AF-48E5-921E-9D2F9049C349}" srcOrd="0" destOrd="0" presId="urn:microsoft.com/office/officeart/2005/8/layout/list1"/>
    <dgm:cxn modelId="{3EA6CC36-36B7-40E5-97F5-047574388F07}" srcId="{A568C197-F6BA-42C5-A8F8-E59B9EDA9CCF}" destId="{583BF533-CF41-4518-B6C4-12658EB72611}" srcOrd="12" destOrd="0" parTransId="{3E391E92-96B1-41E4-A3BB-8B28DE2BFC0E}" sibTransId="{E10DA679-DC7A-4C5F-8482-854E980D789F}"/>
    <dgm:cxn modelId="{DD4FBBBA-1CBF-489F-A026-031FE6126C8B}" type="presOf" srcId="{E93DD1AE-B3A5-4904-823A-1DB8CDF914AA}" destId="{DC15F139-7459-4C31-B907-381C63A64D3E}" srcOrd="0" destOrd="0" presId="urn:microsoft.com/office/officeart/2005/8/layout/list1"/>
    <dgm:cxn modelId="{C0A9B139-57C3-49C1-8845-96BAA75DFE34}" srcId="{A568C197-F6BA-42C5-A8F8-E59B9EDA9CCF}" destId="{7C41CA00-B74B-4102-A14A-644FAEABA01A}" srcOrd="4" destOrd="0" parTransId="{C4FAA05C-5CA1-41E4-B0DE-CB780DF3882C}" sibTransId="{01C2292C-5CC3-49E9-B331-A09EBA3860D9}"/>
    <dgm:cxn modelId="{1F0B66E8-F5D6-4149-A177-5868E1FA1054}" type="presOf" srcId="{C6216AB0-2FC1-4AF3-AFC6-1D4AE17A0828}" destId="{0257448E-8EA8-4CF7-A3B3-E5577978E86C}" srcOrd="1" destOrd="0" presId="urn:microsoft.com/office/officeart/2005/8/layout/list1"/>
    <dgm:cxn modelId="{D7913042-42A7-47DD-B025-EF3578350C09}" srcId="{A568C197-F6BA-42C5-A8F8-E59B9EDA9CCF}" destId="{7E9039BC-8772-4688-B087-801B45B1D8FF}" srcOrd="7" destOrd="0" parTransId="{8DC419B1-E1A6-4091-9CC0-3C3E935507D1}" sibTransId="{7E18B0C7-95D8-419A-9F70-9DD788F09606}"/>
    <dgm:cxn modelId="{58A0AFED-0F16-4E09-AE25-7CA07B19516A}" type="presOf" srcId="{4BA67A16-13A0-4B08-970A-B2661AD1B625}" destId="{0A325739-C79F-4814-9F5A-877808AED079}" srcOrd="1" destOrd="0" presId="urn:microsoft.com/office/officeart/2005/8/layout/list1"/>
    <dgm:cxn modelId="{ADD8A305-574C-4B32-8012-0ED163F8C50B}" type="presOf" srcId="{E3E13185-F220-48FF-BDBB-B7EA65A854F7}" destId="{CC9D027C-9300-49FF-8614-088DDBA52752}" srcOrd="1" destOrd="0" presId="urn:microsoft.com/office/officeart/2005/8/layout/list1"/>
    <dgm:cxn modelId="{A6912669-93A8-41BD-B564-714A7AB2E2F6}" type="presOf" srcId="{7C41CA00-B74B-4102-A14A-644FAEABA01A}" destId="{E1C458BC-2395-4881-AEB7-78C941AC5346}" srcOrd="1" destOrd="0" presId="urn:microsoft.com/office/officeart/2005/8/layout/list1"/>
    <dgm:cxn modelId="{EBC14847-139F-4239-AB11-5375E4B20955}" type="presOf" srcId="{AED37516-8910-4C5D-9D1B-42807DDAEFF5}" destId="{D37573F4-A461-4271-A7FD-E0C6BE334083}" srcOrd="1" destOrd="0" presId="urn:microsoft.com/office/officeart/2005/8/layout/list1"/>
    <dgm:cxn modelId="{0A64F6F6-CF63-4932-8425-3A28120ED703}" srcId="{A568C197-F6BA-42C5-A8F8-E59B9EDA9CCF}" destId="{88A280F9-9CAC-48B6-AB8C-59685386C90B}" srcOrd="10" destOrd="0" parTransId="{0342B4F8-EB3A-4ED5-92B4-D4B7A024FB12}" sibTransId="{F4B9373D-BE9D-4BF6-BDC5-C7205AD11A54}"/>
    <dgm:cxn modelId="{ABADF7A0-553D-4352-BEFB-C29B5F688BFF}" type="presOf" srcId="{7E9039BC-8772-4688-B087-801B45B1D8FF}" destId="{A78EB56D-B79E-47EE-A8EE-7FE6EAEF2F87}" srcOrd="1" destOrd="0" presId="urn:microsoft.com/office/officeart/2005/8/layout/list1"/>
    <dgm:cxn modelId="{8293F02E-76C2-4F9B-BE0F-22ACA8B7D8F8}" srcId="{A568C197-F6BA-42C5-A8F8-E59B9EDA9CCF}" destId="{2EDB6E69-061B-4AC8-A4CC-D13B85306A8C}" srcOrd="1" destOrd="0" parTransId="{F909A848-0060-4371-8B98-033F43DC4F15}" sibTransId="{4504DF82-9DEE-4070-812E-DA6C0F876D89}"/>
    <dgm:cxn modelId="{5239EEFC-8CA7-4559-BDE5-B6A4476039BD}" type="presOf" srcId="{A568C197-F6BA-42C5-A8F8-E59B9EDA9CCF}" destId="{AD020B9E-5534-4B75-BA92-846BE1CCDA54}" srcOrd="0" destOrd="0" presId="urn:microsoft.com/office/officeart/2005/8/layout/list1"/>
    <dgm:cxn modelId="{DE524224-AA0F-4937-96E2-3E0F08F3EC6A}" type="presOf" srcId="{1B66C560-06D7-4614-BEA9-1174B62B0D68}" destId="{A70D7655-DB27-4759-89CB-8B6828AF9B5D}" srcOrd="1" destOrd="0" presId="urn:microsoft.com/office/officeart/2005/8/layout/list1"/>
    <dgm:cxn modelId="{C28A927A-47ED-4FB9-B992-686464EEFCAE}" type="presOf" srcId="{84287A86-1B5E-4761-98F8-C495561BDC52}" destId="{9ED8C15B-D613-4F90-8382-E7B6D1660404}" srcOrd="0" destOrd="0" presId="urn:microsoft.com/office/officeart/2005/8/layout/list1"/>
    <dgm:cxn modelId="{5507BBF8-4FA3-4DA9-AA37-0065286EBFB3}" srcId="{A568C197-F6BA-42C5-A8F8-E59B9EDA9CCF}" destId="{AED37516-8910-4C5D-9D1B-42807DDAEFF5}" srcOrd="8" destOrd="0" parTransId="{C292CD55-A59C-48A9-9BE8-13549B521B1B}" sibTransId="{4EB16782-6DCE-461D-B64C-9BDA85BC2BE0}"/>
    <dgm:cxn modelId="{5EF723F8-0264-4D91-8E71-889B24E2C41C}" type="presOf" srcId="{2EDB6E69-061B-4AC8-A4CC-D13B85306A8C}" destId="{989AF2B7-293B-47FE-9361-D3C00594B84C}" srcOrd="1" destOrd="0" presId="urn:microsoft.com/office/officeart/2005/8/layout/list1"/>
    <dgm:cxn modelId="{DE10B171-6365-4522-AB25-51C284B7B127}" type="presParOf" srcId="{AD020B9E-5534-4B75-BA92-846BE1CCDA54}" destId="{607359A6-2F1A-4E07-B7E5-FBAA1AAADE4B}" srcOrd="0" destOrd="0" presId="urn:microsoft.com/office/officeart/2005/8/layout/list1"/>
    <dgm:cxn modelId="{5284E21C-9B88-4A6F-A678-350F52F46CA8}" type="presParOf" srcId="{607359A6-2F1A-4E07-B7E5-FBAA1AAADE4B}" destId="{9D3FF9CB-6572-4CCC-98D9-FF650D79D366}" srcOrd="0" destOrd="0" presId="urn:microsoft.com/office/officeart/2005/8/layout/list1"/>
    <dgm:cxn modelId="{4CC9198D-2CAE-47AB-8DA4-45818A8D4E20}" type="presParOf" srcId="{607359A6-2F1A-4E07-B7E5-FBAA1AAADE4B}" destId="{A2A81368-B958-49EC-BB79-A77C65EF86D6}" srcOrd="1" destOrd="0" presId="urn:microsoft.com/office/officeart/2005/8/layout/list1"/>
    <dgm:cxn modelId="{88FEF693-C424-4597-B254-C5B6042D7AEA}" type="presParOf" srcId="{AD020B9E-5534-4B75-BA92-846BE1CCDA54}" destId="{4025AC7E-C7B2-4A99-B734-9F291F644BE2}" srcOrd="1" destOrd="0" presId="urn:microsoft.com/office/officeart/2005/8/layout/list1"/>
    <dgm:cxn modelId="{B5C5E5A0-D575-4B79-A292-BA0BBE43D4BB}" type="presParOf" srcId="{AD020B9E-5534-4B75-BA92-846BE1CCDA54}" destId="{CE53104A-73EC-4DC7-8CF8-BDBF52F7534C}" srcOrd="2" destOrd="0" presId="urn:microsoft.com/office/officeart/2005/8/layout/list1"/>
    <dgm:cxn modelId="{191BE5C5-BD59-4B80-8789-CC4F4AD873C6}" type="presParOf" srcId="{AD020B9E-5534-4B75-BA92-846BE1CCDA54}" destId="{ECDA12B4-D628-49DC-9C3F-95E76CF5233E}" srcOrd="3" destOrd="0" presId="urn:microsoft.com/office/officeart/2005/8/layout/list1"/>
    <dgm:cxn modelId="{87BB865F-C3DB-439F-B688-41E39CEC064C}" type="presParOf" srcId="{AD020B9E-5534-4B75-BA92-846BE1CCDA54}" destId="{030B69F5-237B-44F6-85DC-F8857B659803}" srcOrd="4" destOrd="0" presId="urn:microsoft.com/office/officeart/2005/8/layout/list1"/>
    <dgm:cxn modelId="{88DA494E-F7CA-4F49-8760-82EC82E60340}" type="presParOf" srcId="{030B69F5-237B-44F6-85DC-F8857B659803}" destId="{99F7FCF7-6F09-4804-AAF4-0D15B0BE1E13}" srcOrd="0" destOrd="0" presId="urn:microsoft.com/office/officeart/2005/8/layout/list1"/>
    <dgm:cxn modelId="{63FF88FC-F79F-4AD7-8B37-F32E5E31F46E}" type="presParOf" srcId="{030B69F5-237B-44F6-85DC-F8857B659803}" destId="{989AF2B7-293B-47FE-9361-D3C00594B84C}" srcOrd="1" destOrd="0" presId="urn:microsoft.com/office/officeart/2005/8/layout/list1"/>
    <dgm:cxn modelId="{DD885C27-2213-417C-BDC6-AE55A6448B54}" type="presParOf" srcId="{AD020B9E-5534-4B75-BA92-846BE1CCDA54}" destId="{F1EB4CB8-937B-46AE-BCDD-77CF888B4279}" srcOrd="5" destOrd="0" presId="urn:microsoft.com/office/officeart/2005/8/layout/list1"/>
    <dgm:cxn modelId="{E50178CB-5966-47C9-A78F-5C8B884F5387}" type="presParOf" srcId="{AD020B9E-5534-4B75-BA92-846BE1CCDA54}" destId="{225A22B5-85CB-4BF6-99E8-F787BE2599FE}" srcOrd="6" destOrd="0" presId="urn:microsoft.com/office/officeart/2005/8/layout/list1"/>
    <dgm:cxn modelId="{F4C77169-383C-40D8-AD53-DE6DDA29DF5B}" type="presParOf" srcId="{AD020B9E-5534-4B75-BA92-846BE1CCDA54}" destId="{F5E444EE-AB81-4481-AD5F-5B47363E0D9A}" srcOrd="7" destOrd="0" presId="urn:microsoft.com/office/officeart/2005/8/layout/list1"/>
    <dgm:cxn modelId="{6FA7EE67-CFE6-4FE8-B1E4-177DF320A281}" type="presParOf" srcId="{AD020B9E-5534-4B75-BA92-846BE1CCDA54}" destId="{D0688298-9002-4CC6-907D-49ECA06DE01B}" srcOrd="8" destOrd="0" presId="urn:microsoft.com/office/officeart/2005/8/layout/list1"/>
    <dgm:cxn modelId="{54613D91-6126-4013-AF3B-D7F8659452A0}" type="presParOf" srcId="{D0688298-9002-4CC6-907D-49ECA06DE01B}" destId="{D6580B71-50AF-48E5-921E-9D2F9049C349}" srcOrd="0" destOrd="0" presId="urn:microsoft.com/office/officeart/2005/8/layout/list1"/>
    <dgm:cxn modelId="{D72DB46F-B8BB-4015-AF9F-BAB30F956ABE}" type="presParOf" srcId="{D0688298-9002-4CC6-907D-49ECA06DE01B}" destId="{0257448E-8EA8-4CF7-A3B3-E5577978E86C}" srcOrd="1" destOrd="0" presId="urn:microsoft.com/office/officeart/2005/8/layout/list1"/>
    <dgm:cxn modelId="{BFB35CCF-775E-4965-A93A-9DF9A3AED426}" type="presParOf" srcId="{AD020B9E-5534-4B75-BA92-846BE1CCDA54}" destId="{35F1D31B-9494-4C21-80AE-BE1950549646}" srcOrd="9" destOrd="0" presId="urn:microsoft.com/office/officeart/2005/8/layout/list1"/>
    <dgm:cxn modelId="{C186005A-A777-4AF7-B98F-FFFD5055D924}" type="presParOf" srcId="{AD020B9E-5534-4B75-BA92-846BE1CCDA54}" destId="{EDBCF5A5-1DED-4D8A-A426-B70F5553100B}" srcOrd="10" destOrd="0" presId="urn:microsoft.com/office/officeart/2005/8/layout/list1"/>
    <dgm:cxn modelId="{3AB445F5-73FA-4F43-B276-4AFCACD632ED}" type="presParOf" srcId="{AD020B9E-5534-4B75-BA92-846BE1CCDA54}" destId="{4831E838-D4F6-474F-BF7A-A3DED849EF51}" srcOrd="11" destOrd="0" presId="urn:microsoft.com/office/officeart/2005/8/layout/list1"/>
    <dgm:cxn modelId="{863165D5-FBBF-4DD5-8FF6-2EB0F6D29BB0}" type="presParOf" srcId="{AD020B9E-5534-4B75-BA92-846BE1CCDA54}" destId="{B3A073AD-225B-4C2E-B8C4-4F40EB382ADE}" srcOrd="12" destOrd="0" presId="urn:microsoft.com/office/officeart/2005/8/layout/list1"/>
    <dgm:cxn modelId="{41F60598-218A-45E2-8D1D-05FCE55571B5}" type="presParOf" srcId="{B3A073AD-225B-4C2E-B8C4-4F40EB382ADE}" destId="{05296802-0072-4012-8EEB-BD15E813A231}" srcOrd="0" destOrd="0" presId="urn:microsoft.com/office/officeart/2005/8/layout/list1"/>
    <dgm:cxn modelId="{B745C427-8336-45F4-AFCD-B7B17BEEA36F}" type="presParOf" srcId="{B3A073AD-225B-4C2E-B8C4-4F40EB382ADE}" destId="{A70D7655-DB27-4759-89CB-8B6828AF9B5D}" srcOrd="1" destOrd="0" presId="urn:microsoft.com/office/officeart/2005/8/layout/list1"/>
    <dgm:cxn modelId="{61D35887-A9D6-4442-B009-926D335D5218}" type="presParOf" srcId="{AD020B9E-5534-4B75-BA92-846BE1CCDA54}" destId="{C5448BF6-535F-46B4-9260-5714CA98C9A5}" srcOrd="13" destOrd="0" presId="urn:microsoft.com/office/officeart/2005/8/layout/list1"/>
    <dgm:cxn modelId="{C8E92299-75BF-4E6E-A7BB-6CC6CCDA75B4}" type="presParOf" srcId="{AD020B9E-5534-4B75-BA92-846BE1CCDA54}" destId="{A23B46F3-91D0-4823-BF06-1AFC40D0BB3F}" srcOrd="14" destOrd="0" presId="urn:microsoft.com/office/officeart/2005/8/layout/list1"/>
    <dgm:cxn modelId="{7208AE2F-F691-432B-A8ED-86794F2E911E}" type="presParOf" srcId="{AD020B9E-5534-4B75-BA92-846BE1CCDA54}" destId="{8649223B-B0F9-40BD-8180-1A4591CA0FC7}" srcOrd="15" destOrd="0" presId="urn:microsoft.com/office/officeart/2005/8/layout/list1"/>
    <dgm:cxn modelId="{D6119EFC-F6AE-4FCE-861A-E17D09A2BCAC}" type="presParOf" srcId="{AD020B9E-5534-4B75-BA92-846BE1CCDA54}" destId="{F31923F6-CD0A-4954-ABCD-5B2C3D45E090}" srcOrd="16" destOrd="0" presId="urn:microsoft.com/office/officeart/2005/8/layout/list1"/>
    <dgm:cxn modelId="{1AC89879-6429-4D1C-A789-BCA27BF58384}" type="presParOf" srcId="{F31923F6-CD0A-4954-ABCD-5B2C3D45E090}" destId="{696AFB78-D22C-4086-83D4-5417A94DE752}" srcOrd="0" destOrd="0" presId="urn:microsoft.com/office/officeart/2005/8/layout/list1"/>
    <dgm:cxn modelId="{2B6BBC0A-CDD6-479A-991D-681DCFC69EFE}" type="presParOf" srcId="{F31923F6-CD0A-4954-ABCD-5B2C3D45E090}" destId="{E1C458BC-2395-4881-AEB7-78C941AC5346}" srcOrd="1" destOrd="0" presId="urn:microsoft.com/office/officeart/2005/8/layout/list1"/>
    <dgm:cxn modelId="{0546244C-88F5-4E72-A883-53DC02FE3292}" type="presParOf" srcId="{AD020B9E-5534-4B75-BA92-846BE1CCDA54}" destId="{1612AADF-0B2F-4663-82B4-9C6C3349254E}" srcOrd="17" destOrd="0" presId="urn:microsoft.com/office/officeart/2005/8/layout/list1"/>
    <dgm:cxn modelId="{06791ACB-9EEF-4843-93C8-8B25D5987945}" type="presParOf" srcId="{AD020B9E-5534-4B75-BA92-846BE1CCDA54}" destId="{BF6FDED4-49A3-44FF-B430-AD35DCB1B7C3}" srcOrd="18" destOrd="0" presId="urn:microsoft.com/office/officeart/2005/8/layout/list1"/>
    <dgm:cxn modelId="{6C965ED4-63E4-4E22-AA06-6819CFAB47DF}" type="presParOf" srcId="{AD020B9E-5534-4B75-BA92-846BE1CCDA54}" destId="{18FB843E-6B45-4152-8A70-DE1E0D419B00}" srcOrd="19" destOrd="0" presId="urn:microsoft.com/office/officeart/2005/8/layout/list1"/>
    <dgm:cxn modelId="{98358DE5-ED6A-4E03-BF4A-E9A3A3F0BAA7}" type="presParOf" srcId="{AD020B9E-5534-4B75-BA92-846BE1CCDA54}" destId="{BE1F67DA-8DCC-49F6-BCF6-784DA35131BD}" srcOrd="20" destOrd="0" presId="urn:microsoft.com/office/officeart/2005/8/layout/list1"/>
    <dgm:cxn modelId="{1664FB68-7D16-4918-B2F7-8F9CF68F1956}" type="presParOf" srcId="{BE1F67DA-8DCC-49F6-BCF6-784DA35131BD}" destId="{9ED8C15B-D613-4F90-8382-E7B6D1660404}" srcOrd="0" destOrd="0" presId="urn:microsoft.com/office/officeart/2005/8/layout/list1"/>
    <dgm:cxn modelId="{725CD7AA-C0DA-4F23-910A-696B2B3FB362}" type="presParOf" srcId="{BE1F67DA-8DCC-49F6-BCF6-784DA35131BD}" destId="{162A5C04-1FED-4CBF-85E7-415CAB243C29}" srcOrd="1" destOrd="0" presId="urn:microsoft.com/office/officeart/2005/8/layout/list1"/>
    <dgm:cxn modelId="{8C46812A-6A50-4CDE-B92E-1572AC4FA3E9}" type="presParOf" srcId="{AD020B9E-5534-4B75-BA92-846BE1CCDA54}" destId="{42BB2356-E9AE-4718-9A7A-7572D174EDDB}" srcOrd="21" destOrd="0" presId="urn:microsoft.com/office/officeart/2005/8/layout/list1"/>
    <dgm:cxn modelId="{960860A8-7A5A-4AED-8BDD-A9C010D6FFAC}" type="presParOf" srcId="{AD020B9E-5534-4B75-BA92-846BE1CCDA54}" destId="{9C107E5B-934D-44CE-A8CF-E2805AA5C257}" srcOrd="22" destOrd="0" presId="urn:microsoft.com/office/officeart/2005/8/layout/list1"/>
    <dgm:cxn modelId="{E076F6E3-CCCC-44CA-8A2D-87D75E5B11CA}" type="presParOf" srcId="{AD020B9E-5534-4B75-BA92-846BE1CCDA54}" destId="{6D6F01E7-3011-4F9C-8DB0-7352B18C9833}" srcOrd="23" destOrd="0" presId="urn:microsoft.com/office/officeart/2005/8/layout/list1"/>
    <dgm:cxn modelId="{DE92FB0F-6E56-4127-B803-92A2097D96C8}" type="presParOf" srcId="{AD020B9E-5534-4B75-BA92-846BE1CCDA54}" destId="{CFC9655A-D022-49C7-9936-564021C3D41E}" srcOrd="24" destOrd="0" presId="urn:microsoft.com/office/officeart/2005/8/layout/list1"/>
    <dgm:cxn modelId="{C0C8E30E-25A0-4F1D-A9F1-CAA749F01C8A}" type="presParOf" srcId="{CFC9655A-D022-49C7-9936-564021C3D41E}" destId="{2E1694B6-82C1-4793-A518-04D7AAA53579}" srcOrd="0" destOrd="0" presId="urn:microsoft.com/office/officeart/2005/8/layout/list1"/>
    <dgm:cxn modelId="{7FA477A1-C271-4F2B-A8F0-B0E784A504F7}" type="presParOf" srcId="{CFC9655A-D022-49C7-9936-564021C3D41E}" destId="{0A325739-C79F-4814-9F5A-877808AED079}" srcOrd="1" destOrd="0" presId="urn:microsoft.com/office/officeart/2005/8/layout/list1"/>
    <dgm:cxn modelId="{EB9F479D-9C3E-4F69-BCF5-147913112FC7}" type="presParOf" srcId="{AD020B9E-5534-4B75-BA92-846BE1CCDA54}" destId="{2626F0B7-5A8B-47C0-97F9-C2C7876112ED}" srcOrd="25" destOrd="0" presId="urn:microsoft.com/office/officeart/2005/8/layout/list1"/>
    <dgm:cxn modelId="{DB4AC02E-4BD5-4958-8C1B-AA68AF010084}" type="presParOf" srcId="{AD020B9E-5534-4B75-BA92-846BE1CCDA54}" destId="{0AEDB575-211B-4A8A-A9B1-F4047C4A44DF}" srcOrd="26" destOrd="0" presId="urn:microsoft.com/office/officeart/2005/8/layout/list1"/>
    <dgm:cxn modelId="{E5272A9F-FC97-429C-9727-5572BE571CB1}" type="presParOf" srcId="{AD020B9E-5534-4B75-BA92-846BE1CCDA54}" destId="{EFA82869-2EA9-4922-8A8C-B0BC2FE14792}" srcOrd="27" destOrd="0" presId="urn:microsoft.com/office/officeart/2005/8/layout/list1"/>
    <dgm:cxn modelId="{B68D99C6-59A4-4AB5-BD9F-7F4B5A6F0DAB}" type="presParOf" srcId="{AD020B9E-5534-4B75-BA92-846BE1CCDA54}" destId="{77D53137-0A50-4121-A952-220D2F0BB7B7}" srcOrd="28" destOrd="0" presId="urn:microsoft.com/office/officeart/2005/8/layout/list1"/>
    <dgm:cxn modelId="{139163AC-1257-4EE6-89E9-6E2C3E6DF758}" type="presParOf" srcId="{77D53137-0A50-4121-A952-220D2F0BB7B7}" destId="{7B4E460C-C271-4CCB-93AF-64B31CA19EDC}" srcOrd="0" destOrd="0" presId="urn:microsoft.com/office/officeart/2005/8/layout/list1"/>
    <dgm:cxn modelId="{7801F47A-7775-416F-B218-7B3591A059D5}" type="presParOf" srcId="{77D53137-0A50-4121-A952-220D2F0BB7B7}" destId="{A78EB56D-B79E-47EE-A8EE-7FE6EAEF2F87}" srcOrd="1" destOrd="0" presId="urn:microsoft.com/office/officeart/2005/8/layout/list1"/>
    <dgm:cxn modelId="{D360E580-81B8-43A4-9669-AAAE968B904C}" type="presParOf" srcId="{AD020B9E-5534-4B75-BA92-846BE1CCDA54}" destId="{0222886B-44E5-451F-B119-DA3F025D711F}" srcOrd="29" destOrd="0" presId="urn:microsoft.com/office/officeart/2005/8/layout/list1"/>
    <dgm:cxn modelId="{EA5A101C-5971-45A5-9201-A941D7371F4B}" type="presParOf" srcId="{AD020B9E-5534-4B75-BA92-846BE1CCDA54}" destId="{462258A9-2758-4BB9-92DA-22021F4C87E1}" srcOrd="30" destOrd="0" presId="urn:microsoft.com/office/officeart/2005/8/layout/list1"/>
    <dgm:cxn modelId="{3CD047D0-8090-4929-A596-96DA0EFB0B05}" type="presParOf" srcId="{AD020B9E-5534-4B75-BA92-846BE1CCDA54}" destId="{17EFCD3F-7058-4996-B4BE-0270AA293590}" srcOrd="31" destOrd="0" presId="urn:microsoft.com/office/officeart/2005/8/layout/list1"/>
    <dgm:cxn modelId="{96A93A35-EA7F-4E65-9977-3AD272B4846D}" type="presParOf" srcId="{AD020B9E-5534-4B75-BA92-846BE1CCDA54}" destId="{D0DE5948-5947-4AED-93DD-8805C0C20522}" srcOrd="32" destOrd="0" presId="urn:microsoft.com/office/officeart/2005/8/layout/list1"/>
    <dgm:cxn modelId="{55330E3E-D4F0-469E-A5A5-44F60473603C}" type="presParOf" srcId="{D0DE5948-5947-4AED-93DD-8805C0C20522}" destId="{4C0F4BD0-CFB0-468F-A1A7-9CFAE431BCFC}" srcOrd="0" destOrd="0" presId="urn:microsoft.com/office/officeart/2005/8/layout/list1"/>
    <dgm:cxn modelId="{DDCCABDF-CF1F-4386-B77A-AFAA1B9E108E}" type="presParOf" srcId="{D0DE5948-5947-4AED-93DD-8805C0C20522}" destId="{D37573F4-A461-4271-A7FD-E0C6BE334083}" srcOrd="1" destOrd="0" presId="urn:microsoft.com/office/officeart/2005/8/layout/list1"/>
    <dgm:cxn modelId="{CA930480-A70B-4C64-9069-4F7344ECC051}" type="presParOf" srcId="{AD020B9E-5534-4B75-BA92-846BE1CCDA54}" destId="{B2F94BFC-C046-4518-B4C5-9CFAD7E0C8CA}" srcOrd="33" destOrd="0" presId="urn:microsoft.com/office/officeart/2005/8/layout/list1"/>
    <dgm:cxn modelId="{0A6AF588-E7A4-4A42-8799-ACFCC7C4DF01}" type="presParOf" srcId="{AD020B9E-5534-4B75-BA92-846BE1CCDA54}" destId="{19D110DE-FAB4-43B2-9AB8-09FAFEEEA499}" srcOrd="34" destOrd="0" presId="urn:microsoft.com/office/officeart/2005/8/layout/list1"/>
    <dgm:cxn modelId="{B399AF29-F112-4E6C-9CED-A1520EDA259F}" type="presParOf" srcId="{AD020B9E-5534-4B75-BA92-846BE1CCDA54}" destId="{5D271518-F28F-4196-B244-BB48A586B9AE}" srcOrd="35" destOrd="0" presId="urn:microsoft.com/office/officeart/2005/8/layout/list1"/>
    <dgm:cxn modelId="{1F66993D-C03B-4263-9559-2C3A729E4F60}" type="presParOf" srcId="{AD020B9E-5534-4B75-BA92-846BE1CCDA54}" destId="{A9CDDC1B-2D76-4D24-B634-26F6675B0F8C}" srcOrd="36" destOrd="0" presId="urn:microsoft.com/office/officeart/2005/8/layout/list1"/>
    <dgm:cxn modelId="{9B7796FA-341A-435C-96D8-AD304B4A9C67}" type="presParOf" srcId="{A9CDDC1B-2D76-4D24-B634-26F6675B0F8C}" destId="{547D50B4-CD27-4499-BE4D-F29173589984}" srcOrd="0" destOrd="0" presId="urn:microsoft.com/office/officeart/2005/8/layout/list1"/>
    <dgm:cxn modelId="{F9EDFA3B-53AD-4D31-BF17-6FB7FEAF2949}" type="presParOf" srcId="{A9CDDC1B-2D76-4D24-B634-26F6675B0F8C}" destId="{CC9D027C-9300-49FF-8614-088DDBA52752}" srcOrd="1" destOrd="0" presId="urn:microsoft.com/office/officeart/2005/8/layout/list1"/>
    <dgm:cxn modelId="{6E7A2DF2-D120-489D-8207-801545E980BC}" type="presParOf" srcId="{AD020B9E-5534-4B75-BA92-846BE1CCDA54}" destId="{7B7B44BF-44AB-49A2-867B-87B85D08589A}" srcOrd="37" destOrd="0" presId="urn:microsoft.com/office/officeart/2005/8/layout/list1"/>
    <dgm:cxn modelId="{44CB4DE1-FCEA-435D-9D72-2DA677E07C5B}" type="presParOf" srcId="{AD020B9E-5534-4B75-BA92-846BE1CCDA54}" destId="{8734D08E-60F2-4B46-83A8-5F2AE9FF1B68}" srcOrd="38" destOrd="0" presId="urn:microsoft.com/office/officeart/2005/8/layout/list1"/>
    <dgm:cxn modelId="{E6AB3C20-422D-46E2-81CA-A5027FF8DA41}" type="presParOf" srcId="{AD020B9E-5534-4B75-BA92-846BE1CCDA54}" destId="{93A8DDA3-99D2-4A2F-A8AE-C8B89172543F}" srcOrd="39" destOrd="0" presId="urn:microsoft.com/office/officeart/2005/8/layout/list1"/>
    <dgm:cxn modelId="{DFE6D6C6-1627-4435-961B-5A0F398F667D}" type="presParOf" srcId="{AD020B9E-5534-4B75-BA92-846BE1CCDA54}" destId="{67A2E6DF-9A59-447B-AED2-35DB11679C42}" srcOrd="40" destOrd="0" presId="urn:microsoft.com/office/officeart/2005/8/layout/list1"/>
    <dgm:cxn modelId="{6A6DA0CE-6C1A-4921-833D-2D0C6150FC00}" type="presParOf" srcId="{67A2E6DF-9A59-447B-AED2-35DB11679C42}" destId="{DDD05901-4439-4EFC-83A3-5D05151446AB}" srcOrd="0" destOrd="0" presId="urn:microsoft.com/office/officeart/2005/8/layout/list1"/>
    <dgm:cxn modelId="{A8C61D5F-84C0-48BF-B68C-4F0BC4A31758}" type="presParOf" srcId="{67A2E6DF-9A59-447B-AED2-35DB11679C42}" destId="{E72B6681-225D-4A0D-92E6-B842D5CE05C5}" srcOrd="1" destOrd="0" presId="urn:microsoft.com/office/officeart/2005/8/layout/list1"/>
    <dgm:cxn modelId="{08F68C2E-019E-4A6A-B51D-8C1051632D4A}" type="presParOf" srcId="{AD020B9E-5534-4B75-BA92-846BE1CCDA54}" destId="{620AA00B-2B9B-4CB5-AD18-F29EE75F2D06}" srcOrd="41" destOrd="0" presId="urn:microsoft.com/office/officeart/2005/8/layout/list1"/>
    <dgm:cxn modelId="{0FC71BA6-6760-4168-A567-765A62AD0287}" type="presParOf" srcId="{AD020B9E-5534-4B75-BA92-846BE1CCDA54}" destId="{C78DA7E7-B94B-40BD-8B3D-A385C9AD8018}" srcOrd="42" destOrd="0" presId="urn:microsoft.com/office/officeart/2005/8/layout/list1"/>
    <dgm:cxn modelId="{A856864C-A83F-44A1-B970-1D2F92F9A25F}" type="presParOf" srcId="{AD020B9E-5534-4B75-BA92-846BE1CCDA54}" destId="{967E6E07-8064-4E3A-ABD2-57096134B89E}" srcOrd="43" destOrd="0" presId="urn:microsoft.com/office/officeart/2005/8/layout/list1"/>
    <dgm:cxn modelId="{6C380F17-139C-44EA-9ACF-5F53D05AD8C7}" type="presParOf" srcId="{AD020B9E-5534-4B75-BA92-846BE1CCDA54}" destId="{0DDD7B84-18F9-4E04-A365-0270D495BE5B}" srcOrd="44" destOrd="0" presId="urn:microsoft.com/office/officeart/2005/8/layout/list1"/>
    <dgm:cxn modelId="{E04875B5-ABC4-45C1-95DA-49AC7CE5BF25}" type="presParOf" srcId="{0DDD7B84-18F9-4E04-A365-0270D495BE5B}" destId="{DC15F139-7459-4C31-B907-381C63A64D3E}" srcOrd="0" destOrd="0" presId="urn:microsoft.com/office/officeart/2005/8/layout/list1"/>
    <dgm:cxn modelId="{3C809EEB-4B64-44B3-9915-CF64CA1CA8AC}" type="presParOf" srcId="{0DDD7B84-18F9-4E04-A365-0270D495BE5B}" destId="{05D29DF2-5821-40D5-8D56-3C67FEA13C03}" srcOrd="1" destOrd="0" presId="urn:microsoft.com/office/officeart/2005/8/layout/list1"/>
    <dgm:cxn modelId="{256D64BC-4846-414B-BDFA-6B4699C66B54}" type="presParOf" srcId="{AD020B9E-5534-4B75-BA92-846BE1CCDA54}" destId="{67A1B167-DA9D-45E5-B284-9D5D95C2B5D3}" srcOrd="45" destOrd="0" presId="urn:microsoft.com/office/officeart/2005/8/layout/list1"/>
    <dgm:cxn modelId="{0794EEB7-51A9-4DCF-9EEC-5A7DC9EFB828}" type="presParOf" srcId="{AD020B9E-5534-4B75-BA92-846BE1CCDA54}" destId="{0FF9E7F8-EADC-4215-8F87-352265BE8CE6}" srcOrd="46" destOrd="0" presId="urn:microsoft.com/office/officeart/2005/8/layout/list1"/>
    <dgm:cxn modelId="{CBA33D3A-CFBA-4F40-B9F4-70F029C13ADF}" type="presParOf" srcId="{AD020B9E-5534-4B75-BA92-846BE1CCDA54}" destId="{B4E81FD8-90D3-4D16-A512-580E207B2AC5}" srcOrd="47" destOrd="0" presId="urn:microsoft.com/office/officeart/2005/8/layout/list1"/>
    <dgm:cxn modelId="{AD688643-A186-4D41-8578-D2ACE48F326E}" type="presParOf" srcId="{AD020B9E-5534-4B75-BA92-846BE1CCDA54}" destId="{0BA162E6-3AAB-47A3-BCBD-F0014151265D}" srcOrd="48" destOrd="0" presId="urn:microsoft.com/office/officeart/2005/8/layout/list1"/>
    <dgm:cxn modelId="{05EF0FBB-FF56-45B0-86D3-EC385900FEFA}" type="presParOf" srcId="{0BA162E6-3AAB-47A3-BCBD-F0014151265D}" destId="{E83F0750-AC31-4957-A84A-8E81D23833F6}" srcOrd="0" destOrd="0" presId="urn:microsoft.com/office/officeart/2005/8/layout/list1"/>
    <dgm:cxn modelId="{7FDC84BF-B075-4CDE-94B0-80D3DC07A2E8}" type="presParOf" srcId="{0BA162E6-3AAB-47A3-BCBD-F0014151265D}" destId="{771FDD7C-62D0-4B64-A6E9-8C2E7FE05CBD}" srcOrd="1" destOrd="0" presId="urn:microsoft.com/office/officeart/2005/8/layout/list1"/>
    <dgm:cxn modelId="{1567551E-F73B-4E5C-BC72-7DBDA1CEA2FC}" type="presParOf" srcId="{AD020B9E-5534-4B75-BA92-846BE1CCDA54}" destId="{3C6BCF9B-52D6-4D3D-B2B5-1BF7ED3FF918}" srcOrd="49" destOrd="0" presId="urn:microsoft.com/office/officeart/2005/8/layout/list1"/>
    <dgm:cxn modelId="{74B8E629-2BA5-415B-9B33-A95A5F8C87E4}" type="presParOf" srcId="{AD020B9E-5534-4B75-BA92-846BE1CCDA54}" destId="{29034DDF-621F-4E46-B646-128C022EC7E9}" srcOrd="5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899783-F99A-4553-AB93-4B0FA601E13F}" type="doc">
      <dgm:prSet loTypeId="urn:microsoft.com/office/officeart/2005/8/layout/radial6" loCatId="relationship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9768B677-2527-4925-9195-E049083D83BC}">
      <dgm:prSet phldrT="[Текст]" custT="1"/>
      <dgm:spPr/>
      <dgm:t>
        <a:bodyPr/>
        <a:lstStyle/>
        <a:p>
          <a:r>
            <a:rPr lang="uk-UA" sz="1800" b="1" i="1" dirty="0" smtClean="0">
              <a:latin typeface="Times New Roman" pitchFamily="18" charset="0"/>
              <a:cs typeface="Times New Roman" pitchFamily="18" charset="0"/>
            </a:rPr>
            <a:t>Групи опитування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C4EBA6F-F081-4BDF-A063-5C3A2E464A05}" type="parTrans" cxnId="{B64327BF-4C22-450B-AF1E-9198EB6B88F2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D41AC88-D87C-49F6-835F-10B14981B43A}" type="sibTrans" cxnId="{B64327BF-4C22-450B-AF1E-9198EB6B88F2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47AF381-D0B5-47E6-9B56-5ECCEC56929F}">
      <dgm:prSet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здобувачі освіти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CB2669C-CB05-4904-AA0C-20DE113D4F91}" type="parTrans" cxnId="{D08182E7-F438-401F-BF65-B76B44781F66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16225082-CBDB-4C50-9EF1-56BA63D3FF78}" type="sibTrans" cxnId="{D08182E7-F438-401F-BF65-B76B44781F66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8DF8873F-600D-4832-860C-7B6AD7EE0E0C}">
      <dgm:prSet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науково-педагогічні працівники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6D022315-E6ED-4203-9599-0D64715869A9}" type="parTrans" cxnId="{09F2F276-5263-4C87-BA90-D571AE4C34D1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0866B994-E976-44E5-A902-CB4C7E49F5BC}" type="sibTrans" cxnId="{09F2F276-5263-4C87-BA90-D571AE4C34D1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3DB9B9CB-F741-4070-9C17-DF3685259C68}">
      <dgm:prSet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роботодавці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F553C67-7EAC-44F2-811C-F4D163A47840}" type="parTrans" cxnId="{19368DDB-5282-48B1-9B90-D957D4F90437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617DC90B-9B5E-4640-B265-D71B26D1FC40}" type="sibTrans" cxnId="{19368DDB-5282-48B1-9B90-D957D4F90437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E3D732CC-0D75-42DD-82DC-E6009EE8161F}">
      <dgm:prSet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випускники різних років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8E733A2-25F4-495C-A563-C566238F4161}" type="parTrans" cxnId="{2468917C-5E85-4663-9A29-20007C55F368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55847DFE-59B8-4A72-9A15-773AC3836645}" type="sibTrans" cxnId="{2468917C-5E85-4663-9A29-20007C55F368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040EAAD9-312D-4540-8209-C7F6BC0D3176}">
      <dgm:prSet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абітурієнти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C28BA7C-B010-4949-A1DD-0A4C41C1573B}" type="parTrans" cxnId="{DA0A5E95-E8FE-4ED4-939C-4A405E2E8B1C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DF460DF8-6A87-4C27-9790-00FF80C026F8}" type="sibTrans" cxnId="{DA0A5E95-E8FE-4ED4-939C-4A405E2E8B1C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F1505B35-2B32-496C-8A14-452DCC3FAF79}">
      <dgm:prSet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батьки абітурієнтів і здобувачів освіти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051CB72-ED7D-42E1-8A6E-23D8455A8346}" type="parTrans" cxnId="{EA9491BB-E4F7-42F4-A2E6-CCCBCC212191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04B49EBE-0402-4E11-AC8E-7B84EF8512D1}" type="sibTrans" cxnId="{EA9491BB-E4F7-42F4-A2E6-CCCBCC212191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0B9E711B-2DBF-4B85-AB96-339A0FEB1666}">
      <dgm:prSet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органи місцевого самоврядування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D3AB889-4D4A-4C6D-8477-6F1766661602}" type="parTrans" cxnId="{8B79B168-3C08-4F06-A1E2-F3F638990B7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9A3A84FB-5146-47F8-9255-A8C180D948E4}" type="sibTrans" cxnId="{8B79B168-3C08-4F06-A1E2-F3F638990B7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7BDCB1ED-3BA0-48D4-9F8E-CBE10FDC0299}">
      <dgm:prSet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інші зацікавлені особи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8D3E235-5931-4317-A787-D35C709D098F}" type="parTrans" cxnId="{DC0388E6-4532-4A7E-AE94-C534A302F0A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188F214F-ABC5-4BB2-95CF-349DF2293CA7}" type="sibTrans" cxnId="{DC0388E6-4532-4A7E-AE94-C534A302F0A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2E92671E-A2AA-44F3-9BD3-46BDB884CDA7}" type="pres">
      <dgm:prSet presAssocID="{67899783-F99A-4553-AB93-4B0FA601E13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52AFEE-46B4-4432-9312-F7D54F62DA8C}" type="pres">
      <dgm:prSet presAssocID="{9768B677-2527-4925-9195-E049083D83BC}" presName="centerShape" presStyleLbl="node0" presStyleIdx="0" presStyleCnt="1" custScaleX="127207"/>
      <dgm:spPr/>
      <dgm:t>
        <a:bodyPr/>
        <a:lstStyle/>
        <a:p>
          <a:endParaRPr lang="ru-RU"/>
        </a:p>
      </dgm:t>
    </dgm:pt>
    <dgm:pt modelId="{64E78544-67F4-41AE-B30F-78DEBC8B9753}" type="pres">
      <dgm:prSet presAssocID="{8DF8873F-600D-4832-860C-7B6AD7EE0E0C}" presName="node" presStyleLbl="node1" presStyleIdx="0" presStyleCnt="8" custScaleX="163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842A9-E94E-4EB2-9020-51E3603EE655}" type="pres">
      <dgm:prSet presAssocID="{8DF8873F-600D-4832-860C-7B6AD7EE0E0C}" presName="dummy" presStyleCnt="0"/>
      <dgm:spPr/>
    </dgm:pt>
    <dgm:pt modelId="{39394E71-82E1-4C7F-AEF0-A8AFF4C13C78}" type="pres">
      <dgm:prSet presAssocID="{0866B994-E976-44E5-A902-CB4C7E49F5BC}" presName="sibTrans" presStyleLbl="sibTrans2D1" presStyleIdx="0" presStyleCnt="8"/>
      <dgm:spPr/>
      <dgm:t>
        <a:bodyPr/>
        <a:lstStyle/>
        <a:p>
          <a:endParaRPr lang="ru-RU"/>
        </a:p>
      </dgm:t>
    </dgm:pt>
    <dgm:pt modelId="{36B2D4C9-A165-49B1-947C-4F7D2BB6BB9C}" type="pres">
      <dgm:prSet presAssocID="{3DB9B9CB-F741-4070-9C17-DF3685259C68}" presName="node" presStyleLbl="node1" presStyleIdx="1" presStyleCnt="8" custScaleX="195779" custRadScaleRad="101257" custRadScaleInc="721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001262-3EF1-4666-95AC-A15F1AD87669}" type="pres">
      <dgm:prSet presAssocID="{3DB9B9CB-F741-4070-9C17-DF3685259C68}" presName="dummy" presStyleCnt="0"/>
      <dgm:spPr/>
    </dgm:pt>
    <dgm:pt modelId="{1EE8EB3D-73D2-439F-860C-DC8151A3EA70}" type="pres">
      <dgm:prSet presAssocID="{617DC90B-9B5E-4640-B265-D71B26D1FC40}" presName="sibTrans" presStyleLbl="sibTrans2D1" presStyleIdx="1" presStyleCnt="8"/>
      <dgm:spPr/>
      <dgm:t>
        <a:bodyPr/>
        <a:lstStyle/>
        <a:p>
          <a:endParaRPr lang="ru-RU"/>
        </a:p>
      </dgm:t>
    </dgm:pt>
    <dgm:pt modelId="{2CE4053C-767D-400D-89D6-B9AFE3E3C8C7}" type="pres">
      <dgm:prSet presAssocID="{E3D732CC-0D75-42DD-82DC-E6009EE8161F}" presName="node" presStyleLbl="node1" presStyleIdx="2" presStyleCnt="8" custScaleX="173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3575C7-54C6-4ED7-94AA-D1E9A254DDA5}" type="pres">
      <dgm:prSet presAssocID="{E3D732CC-0D75-42DD-82DC-E6009EE8161F}" presName="dummy" presStyleCnt="0"/>
      <dgm:spPr/>
    </dgm:pt>
    <dgm:pt modelId="{CC2F084F-A055-479E-90BF-0976D41AAF37}" type="pres">
      <dgm:prSet presAssocID="{55847DFE-59B8-4A72-9A15-773AC3836645}" presName="sibTrans" presStyleLbl="sibTrans2D1" presStyleIdx="2" presStyleCnt="8"/>
      <dgm:spPr/>
      <dgm:t>
        <a:bodyPr/>
        <a:lstStyle/>
        <a:p>
          <a:endParaRPr lang="ru-RU"/>
        </a:p>
      </dgm:t>
    </dgm:pt>
    <dgm:pt modelId="{303841B3-8AC5-47A9-A19B-680D76157FA6}" type="pres">
      <dgm:prSet presAssocID="{0B9E711B-2DBF-4B85-AB96-339A0FEB1666}" presName="node" presStyleLbl="node1" presStyleIdx="3" presStyleCnt="8" custScaleX="246615" custScaleY="71859" custRadScaleRad="120549" custRadScaleInc="-1040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F873B5-2C2C-4A30-A251-3B71C98CF4F2}" type="pres">
      <dgm:prSet presAssocID="{0B9E711B-2DBF-4B85-AB96-339A0FEB1666}" presName="dummy" presStyleCnt="0"/>
      <dgm:spPr/>
    </dgm:pt>
    <dgm:pt modelId="{16084EBF-7856-4F6E-9415-95D17019732E}" type="pres">
      <dgm:prSet presAssocID="{9A3A84FB-5146-47F8-9255-A8C180D948E4}" presName="sibTrans" presStyleLbl="sibTrans2D1" presStyleIdx="3" presStyleCnt="8"/>
      <dgm:spPr/>
      <dgm:t>
        <a:bodyPr/>
        <a:lstStyle/>
        <a:p>
          <a:endParaRPr lang="ru-RU"/>
        </a:p>
      </dgm:t>
    </dgm:pt>
    <dgm:pt modelId="{9840942C-FF19-41BF-A7BF-2992D08FED14}" type="pres">
      <dgm:prSet presAssocID="{F1505B35-2B32-496C-8A14-452DCC3FAF79}" presName="node" presStyleLbl="node1" presStyleIdx="4" presStyleCnt="8" custScaleX="2004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B58631-1692-4210-9EA3-92C7527DBB9B}" type="pres">
      <dgm:prSet presAssocID="{F1505B35-2B32-496C-8A14-452DCC3FAF79}" presName="dummy" presStyleCnt="0"/>
      <dgm:spPr/>
    </dgm:pt>
    <dgm:pt modelId="{2C5C3924-A82D-47A6-AB78-CC975BCD8D38}" type="pres">
      <dgm:prSet presAssocID="{04B49EBE-0402-4E11-AC8E-7B84EF8512D1}" presName="sibTrans" presStyleLbl="sibTrans2D1" presStyleIdx="4" presStyleCnt="8"/>
      <dgm:spPr/>
      <dgm:t>
        <a:bodyPr/>
        <a:lstStyle/>
        <a:p>
          <a:endParaRPr lang="ru-RU"/>
        </a:p>
      </dgm:t>
    </dgm:pt>
    <dgm:pt modelId="{45668D77-466A-4A6E-A34F-8794D5D9DD70}" type="pres">
      <dgm:prSet presAssocID="{040EAAD9-312D-4540-8209-C7F6BC0D3176}" presName="node" presStyleLbl="node1" presStyleIdx="5" presStyleCnt="8" custScaleX="169397" custScaleY="77205" custRadScaleRad="107569" custRadScaleInc="864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ECAB2-4D58-4365-A0FB-DF23937CC6E5}" type="pres">
      <dgm:prSet presAssocID="{040EAAD9-312D-4540-8209-C7F6BC0D3176}" presName="dummy" presStyleCnt="0"/>
      <dgm:spPr/>
    </dgm:pt>
    <dgm:pt modelId="{A00B0670-93B0-4B9C-B7FA-5E38BDE09993}" type="pres">
      <dgm:prSet presAssocID="{DF460DF8-6A87-4C27-9790-00FF80C026F8}" presName="sibTrans" presStyleLbl="sibTrans2D1" presStyleIdx="5" presStyleCnt="8"/>
      <dgm:spPr/>
      <dgm:t>
        <a:bodyPr/>
        <a:lstStyle/>
        <a:p>
          <a:endParaRPr lang="ru-RU"/>
        </a:p>
      </dgm:t>
    </dgm:pt>
    <dgm:pt modelId="{D2E52006-165A-40D8-B0A0-E8E40BD0B51A}" type="pres">
      <dgm:prSet presAssocID="{7BDCB1ED-3BA0-48D4-9F8E-CBE10FDC0299}" presName="node" presStyleLbl="node1" presStyleIdx="6" presStyleCnt="8" custScaleX="182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057FA1-21CB-4240-9F5E-F2EC5F6A5FE8}" type="pres">
      <dgm:prSet presAssocID="{7BDCB1ED-3BA0-48D4-9F8E-CBE10FDC0299}" presName="dummy" presStyleCnt="0"/>
      <dgm:spPr/>
    </dgm:pt>
    <dgm:pt modelId="{6B9D3D82-A08F-4591-A68F-622D2A0F6D02}" type="pres">
      <dgm:prSet presAssocID="{188F214F-ABC5-4BB2-95CF-349DF2293CA7}" presName="sibTrans" presStyleLbl="sibTrans2D1" presStyleIdx="6" presStyleCnt="8"/>
      <dgm:spPr/>
      <dgm:t>
        <a:bodyPr/>
        <a:lstStyle/>
        <a:p>
          <a:endParaRPr lang="ru-RU"/>
        </a:p>
      </dgm:t>
    </dgm:pt>
    <dgm:pt modelId="{FD273B1D-2A4A-450A-B701-980A7FE8F762}" type="pres">
      <dgm:prSet presAssocID="{847AF381-D0B5-47E6-9B56-5ECCEC56929F}" presName="node" presStyleLbl="node1" presStyleIdx="7" presStyleCnt="8" custScaleX="159675" custRadScaleRad="101766" custRadScaleInc="-578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115AC-9314-4891-988E-6603FE86939A}" type="pres">
      <dgm:prSet presAssocID="{847AF381-D0B5-47E6-9B56-5ECCEC56929F}" presName="dummy" presStyleCnt="0"/>
      <dgm:spPr/>
    </dgm:pt>
    <dgm:pt modelId="{B36A308B-5F1E-4232-BD18-D4EDEF864FC3}" type="pres">
      <dgm:prSet presAssocID="{16225082-CBDB-4C50-9EF1-56BA63D3FF78}" presName="sibTrans" presStyleLbl="sibTrans2D1" presStyleIdx="7" presStyleCnt="8"/>
      <dgm:spPr/>
      <dgm:t>
        <a:bodyPr/>
        <a:lstStyle/>
        <a:p>
          <a:endParaRPr lang="ru-RU"/>
        </a:p>
      </dgm:t>
    </dgm:pt>
  </dgm:ptLst>
  <dgm:cxnLst>
    <dgm:cxn modelId="{BEB13C22-8863-471C-B2DC-22215F7B2460}" type="presOf" srcId="{8DF8873F-600D-4832-860C-7B6AD7EE0E0C}" destId="{64E78544-67F4-41AE-B30F-78DEBC8B9753}" srcOrd="0" destOrd="0" presId="urn:microsoft.com/office/officeart/2005/8/layout/radial6"/>
    <dgm:cxn modelId="{19368DDB-5282-48B1-9B90-D957D4F90437}" srcId="{9768B677-2527-4925-9195-E049083D83BC}" destId="{3DB9B9CB-F741-4070-9C17-DF3685259C68}" srcOrd="1" destOrd="0" parTransId="{5F553C67-7EAC-44F2-811C-F4D163A47840}" sibTransId="{617DC90B-9B5E-4640-B265-D71B26D1FC40}"/>
    <dgm:cxn modelId="{DE180DCD-2CCF-4BEC-9AC6-BDB18FA7C9CE}" type="presOf" srcId="{9768B677-2527-4925-9195-E049083D83BC}" destId="{E952AFEE-46B4-4432-9312-F7D54F62DA8C}" srcOrd="0" destOrd="0" presId="urn:microsoft.com/office/officeart/2005/8/layout/radial6"/>
    <dgm:cxn modelId="{EA9491BB-E4F7-42F4-A2E6-CCCBCC212191}" srcId="{9768B677-2527-4925-9195-E049083D83BC}" destId="{F1505B35-2B32-496C-8A14-452DCC3FAF79}" srcOrd="4" destOrd="0" parTransId="{C051CB72-ED7D-42E1-8A6E-23D8455A8346}" sibTransId="{04B49EBE-0402-4E11-AC8E-7B84EF8512D1}"/>
    <dgm:cxn modelId="{56588B8D-7197-408C-808A-D4393416348E}" type="presOf" srcId="{040EAAD9-312D-4540-8209-C7F6BC0D3176}" destId="{45668D77-466A-4A6E-A34F-8794D5D9DD70}" srcOrd="0" destOrd="0" presId="urn:microsoft.com/office/officeart/2005/8/layout/radial6"/>
    <dgm:cxn modelId="{8B79B168-3C08-4F06-A1E2-F3F638990B73}" srcId="{9768B677-2527-4925-9195-E049083D83BC}" destId="{0B9E711B-2DBF-4B85-AB96-339A0FEB1666}" srcOrd="3" destOrd="0" parTransId="{2D3AB889-4D4A-4C6D-8477-6F1766661602}" sibTransId="{9A3A84FB-5146-47F8-9255-A8C180D948E4}"/>
    <dgm:cxn modelId="{C94B890F-34AD-47AF-8154-D4598DDEA4EB}" type="presOf" srcId="{04B49EBE-0402-4E11-AC8E-7B84EF8512D1}" destId="{2C5C3924-A82D-47A6-AB78-CC975BCD8D38}" srcOrd="0" destOrd="0" presId="urn:microsoft.com/office/officeart/2005/8/layout/radial6"/>
    <dgm:cxn modelId="{0A728B35-2A72-4EA9-9345-37244522AC08}" type="presOf" srcId="{16225082-CBDB-4C50-9EF1-56BA63D3FF78}" destId="{B36A308B-5F1E-4232-BD18-D4EDEF864FC3}" srcOrd="0" destOrd="0" presId="urn:microsoft.com/office/officeart/2005/8/layout/radial6"/>
    <dgm:cxn modelId="{2468917C-5E85-4663-9A29-20007C55F368}" srcId="{9768B677-2527-4925-9195-E049083D83BC}" destId="{E3D732CC-0D75-42DD-82DC-E6009EE8161F}" srcOrd="2" destOrd="0" parTransId="{D8E733A2-25F4-495C-A563-C566238F4161}" sibTransId="{55847DFE-59B8-4A72-9A15-773AC3836645}"/>
    <dgm:cxn modelId="{DC0388E6-4532-4A7E-AE94-C534A302F0A3}" srcId="{9768B677-2527-4925-9195-E049083D83BC}" destId="{7BDCB1ED-3BA0-48D4-9F8E-CBE10FDC0299}" srcOrd="6" destOrd="0" parTransId="{B8D3E235-5931-4317-A787-D35C709D098F}" sibTransId="{188F214F-ABC5-4BB2-95CF-349DF2293CA7}"/>
    <dgm:cxn modelId="{8287B503-F4B2-476F-94D2-72BF9406BFDF}" type="presOf" srcId="{E3D732CC-0D75-42DD-82DC-E6009EE8161F}" destId="{2CE4053C-767D-400D-89D6-B9AFE3E3C8C7}" srcOrd="0" destOrd="0" presId="urn:microsoft.com/office/officeart/2005/8/layout/radial6"/>
    <dgm:cxn modelId="{83FB6258-CDCC-471D-B254-B51E5B73811A}" type="presOf" srcId="{3DB9B9CB-F741-4070-9C17-DF3685259C68}" destId="{36B2D4C9-A165-49B1-947C-4F7D2BB6BB9C}" srcOrd="0" destOrd="0" presId="urn:microsoft.com/office/officeart/2005/8/layout/radial6"/>
    <dgm:cxn modelId="{0C1A4FDF-BF4A-4831-8CD8-D45596CAF269}" type="presOf" srcId="{617DC90B-9B5E-4640-B265-D71B26D1FC40}" destId="{1EE8EB3D-73D2-439F-860C-DC8151A3EA70}" srcOrd="0" destOrd="0" presId="urn:microsoft.com/office/officeart/2005/8/layout/radial6"/>
    <dgm:cxn modelId="{4F11FA88-0B1C-439E-AE2A-1B50158250B3}" type="presOf" srcId="{67899783-F99A-4553-AB93-4B0FA601E13F}" destId="{2E92671E-A2AA-44F3-9BD3-46BDB884CDA7}" srcOrd="0" destOrd="0" presId="urn:microsoft.com/office/officeart/2005/8/layout/radial6"/>
    <dgm:cxn modelId="{DA0A5E95-E8FE-4ED4-939C-4A405E2E8B1C}" srcId="{9768B677-2527-4925-9195-E049083D83BC}" destId="{040EAAD9-312D-4540-8209-C7F6BC0D3176}" srcOrd="5" destOrd="0" parTransId="{EC28BA7C-B010-4949-A1DD-0A4C41C1573B}" sibTransId="{DF460DF8-6A87-4C27-9790-00FF80C026F8}"/>
    <dgm:cxn modelId="{30CD11B3-519F-4644-804D-FABB1774D6E3}" type="presOf" srcId="{DF460DF8-6A87-4C27-9790-00FF80C026F8}" destId="{A00B0670-93B0-4B9C-B7FA-5E38BDE09993}" srcOrd="0" destOrd="0" presId="urn:microsoft.com/office/officeart/2005/8/layout/radial6"/>
    <dgm:cxn modelId="{3F8E053C-0955-4495-B34C-0B17707100B3}" type="presOf" srcId="{F1505B35-2B32-496C-8A14-452DCC3FAF79}" destId="{9840942C-FF19-41BF-A7BF-2992D08FED14}" srcOrd="0" destOrd="0" presId="urn:microsoft.com/office/officeart/2005/8/layout/radial6"/>
    <dgm:cxn modelId="{B64327BF-4C22-450B-AF1E-9198EB6B88F2}" srcId="{67899783-F99A-4553-AB93-4B0FA601E13F}" destId="{9768B677-2527-4925-9195-E049083D83BC}" srcOrd="0" destOrd="0" parTransId="{CC4EBA6F-F081-4BDF-A063-5C3A2E464A05}" sibTransId="{8D41AC88-D87C-49F6-835F-10B14981B43A}"/>
    <dgm:cxn modelId="{8E226E05-EE4C-4C15-9EBD-F14620C6C208}" type="presOf" srcId="{188F214F-ABC5-4BB2-95CF-349DF2293CA7}" destId="{6B9D3D82-A08F-4591-A68F-622D2A0F6D02}" srcOrd="0" destOrd="0" presId="urn:microsoft.com/office/officeart/2005/8/layout/radial6"/>
    <dgm:cxn modelId="{AA223C56-B206-483D-84AC-BA69FBEF639A}" type="presOf" srcId="{847AF381-D0B5-47E6-9B56-5ECCEC56929F}" destId="{FD273B1D-2A4A-450A-B701-980A7FE8F762}" srcOrd="0" destOrd="0" presId="urn:microsoft.com/office/officeart/2005/8/layout/radial6"/>
    <dgm:cxn modelId="{D08182E7-F438-401F-BF65-B76B44781F66}" srcId="{9768B677-2527-4925-9195-E049083D83BC}" destId="{847AF381-D0B5-47E6-9B56-5ECCEC56929F}" srcOrd="7" destOrd="0" parTransId="{BCB2669C-CB05-4904-AA0C-20DE113D4F91}" sibTransId="{16225082-CBDB-4C50-9EF1-56BA63D3FF78}"/>
    <dgm:cxn modelId="{515A447D-6383-4F04-A0B5-C669F73FD648}" type="presOf" srcId="{0866B994-E976-44E5-A902-CB4C7E49F5BC}" destId="{39394E71-82E1-4C7F-AEF0-A8AFF4C13C78}" srcOrd="0" destOrd="0" presId="urn:microsoft.com/office/officeart/2005/8/layout/radial6"/>
    <dgm:cxn modelId="{EF63775F-2993-4BC7-93E0-41A9B910D67E}" type="presOf" srcId="{7BDCB1ED-3BA0-48D4-9F8E-CBE10FDC0299}" destId="{D2E52006-165A-40D8-B0A0-E8E40BD0B51A}" srcOrd="0" destOrd="0" presId="urn:microsoft.com/office/officeart/2005/8/layout/radial6"/>
    <dgm:cxn modelId="{1F5E14A2-018F-4605-A0F0-9CB6BE58F13D}" type="presOf" srcId="{9A3A84FB-5146-47F8-9255-A8C180D948E4}" destId="{16084EBF-7856-4F6E-9415-95D17019732E}" srcOrd="0" destOrd="0" presId="urn:microsoft.com/office/officeart/2005/8/layout/radial6"/>
    <dgm:cxn modelId="{70E125D7-0320-4712-874E-2B2D99E02D3C}" type="presOf" srcId="{55847DFE-59B8-4A72-9A15-773AC3836645}" destId="{CC2F084F-A055-479E-90BF-0976D41AAF37}" srcOrd="0" destOrd="0" presId="urn:microsoft.com/office/officeart/2005/8/layout/radial6"/>
    <dgm:cxn modelId="{09F2F276-5263-4C87-BA90-D571AE4C34D1}" srcId="{9768B677-2527-4925-9195-E049083D83BC}" destId="{8DF8873F-600D-4832-860C-7B6AD7EE0E0C}" srcOrd="0" destOrd="0" parTransId="{6D022315-E6ED-4203-9599-0D64715869A9}" sibTransId="{0866B994-E976-44E5-A902-CB4C7E49F5BC}"/>
    <dgm:cxn modelId="{9C24B7A5-1673-4E2B-BAF7-E7939E708D26}" type="presOf" srcId="{0B9E711B-2DBF-4B85-AB96-339A0FEB1666}" destId="{303841B3-8AC5-47A9-A19B-680D76157FA6}" srcOrd="0" destOrd="0" presId="urn:microsoft.com/office/officeart/2005/8/layout/radial6"/>
    <dgm:cxn modelId="{EC6470AE-D49B-4A7C-9E57-4388D946A082}" type="presParOf" srcId="{2E92671E-A2AA-44F3-9BD3-46BDB884CDA7}" destId="{E952AFEE-46B4-4432-9312-F7D54F62DA8C}" srcOrd="0" destOrd="0" presId="urn:microsoft.com/office/officeart/2005/8/layout/radial6"/>
    <dgm:cxn modelId="{2EA599AC-1EF3-4EFB-BE1E-6064F5F253C0}" type="presParOf" srcId="{2E92671E-A2AA-44F3-9BD3-46BDB884CDA7}" destId="{64E78544-67F4-41AE-B30F-78DEBC8B9753}" srcOrd="1" destOrd="0" presId="urn:microsoft.com/office/officeart/2005/8/layout/radial6"/>
    <dgm:cxn modelId="{0BCCE1A6-7362-4326-A8FA-1F191B466089}" type="presParOf" srcId="{2E92671E-A2AA-44F3-9BD3-46BDB884CDA7}" destId="{371842A9-E94E-4EB2-9020-51E3603EE655}" srcOrd="2" destOrd="0" presId="urn:microsoft.com/office/officeart/2005/8/layout/radial6"/>
    <dgm:cxn modelId="{5DBA2577-550E-411D-BA74-4B3A683E34BA}" type="presParOf" srcId="{2E92671E-A2AA-44F3-9BD3-46BDB884CDA7}" destId="{39394E71-82E1-4C7F-AEF0-A8AFF4C13C78}" srcOrd="3" destOrd="0" presId="urn:microsoft.com/office/officeart/2005/8/layout/radial6"/>
    <dgm:cxn modelId="{54497DE1-E951-4E2F-A0D6-76DDFC11C704}" type="presParOf" srcId="{2E92671E-A2AA-44F3-9BD3-46BDB884CDA7}" destId="{36B2D4C9-A165-49B1-947C-4F7D2BB6BB9C}" srcOrd="4" destOrd="0" presId="urn:microsoft.com/office/officeart/2005/8/layout/radial6"/>
    <dgm:cxn modelId="{1DFC1190-67A4-4311-8E65-85A2C2CBC810}" type="presParOf" srcId="{2E92671E-A2AA-44F3-9BD3-46BDB884CDA7}" destId="{A4001262-3EF1-4666-95AC-A15F1AD87669}" srcOrd="5" destOrd="0" presId="urn:microsoft.com/office/officeart/2005/8/layout/radial6"/>
    <dgm:cxn modelId="{AA91E0CE-4F4A-4EB3-8224-3B2492380EF5}" type="presParOf" srcId="{2E92671E-A2AA-44F3-9BD3-46BDB884CDA7}" destId="{1EE8EB3D-73D2-439F-860C-DC8151A3EA70}" srcOrd="6" destOrd="0" presId="urn:microsoft.com/office/officeart/2005/8/layout/radial6"/>
    <dgm:cxn modelId="{C9FDA967-52EC-49AB-8509-61EA0C672B78}" type="presParOf" srcId="{2E92671E-A2AA-44F3-9BD3-46BDB884CDA7}" destId="{2CE4053C-767D-400D-89D6-B9AFE3E3C8C7}" srcOrd="7" destOrd="0" presId="urn:microsoft.com/office/officeart/2005/8/layout/radial6"/>
    <dgm:cxn modelId="{370E3044-974F-4BB3-8DA5-E75DAC97A72B}" type="presParOf" srcId="{2E92671E-A2AA-44F3-9BD3-46BDB884CDA7}" destId="{4B3575C7-54C6-4ED7-94AA-D1E9A254DDA5}" srcOrd="8" destOrd="0" presId="urn:microsoft.com/office/officeart/2005/8/layout/radial6"/>
    <dgm:cxn modelId="{4A7B6C20-43F7-4D7C-8149-F29AC3DF3B30}" type="presParOf" srcId="{2E92671E-A2AA-44F3-9BD3-46BDB884CDA7}" destId="{CC2F084F-A055-479E-90BF-0976D41AAF37}" srcOrd="9" destOrd="0" presId="urn:microsoft.com/office/officeart/2005/8/layout/radial6"/>
    <dgm:cxn modelId="{8B90378C-7BB7-4DFD-A011-F737236AF3DE}" type="presParOf" srcId="{2E92671E-A2AA-44F3-9BD3-46BDB884CDA7}" destId="{303841B3-8AC5-47A9-A19B-680D76157FA6}" srcOrd="10" destOrd="0" presId="urn:microsoft.com/office/officeart/2005/8/layout/radial6"/>
    <dgm:cxn modelId="{22CB52C3-9CC5-4157-80B4-BA98BDA61548}" type="presParOf" srcId="{2E92671E-A2AA-44F3-9BD3-46BDB884CDA7}" destId="{D9F873B5-2C2C-4A30-A251-3B71C98CF4F2}" srcOrd="11" destOrd="0" presId="urn:microsoft.com/office/officeart/2005/8/layout/radial6"/>
    <dgm:cxn modelId="{0069A2C7-38D2-4B23-AF19-62CAEAC6377D}" type="presParOf" srcId="{2E92671E-A2AA-44F3-9BD3-46BDB884CDA7}" destId="{16084EBF-7856-4F6E-9415-95D17019732E}" srcOrd="12" destOrd="0" presId="urn:microsoft.com/office/officeart/2005/8/layout/radial6"/>
    <dgm:cxn modelId="{58FDF76E-2C47-4840-BA7C-FBBCBFFB5659}" type="presParOf" srcId="{2E92671E-A2AA-44F3-9BD3-46BDB884CDA7}" destId="{9840942C-FF19-41BF-A7BF-2992D08FED14}" srcOrd="13" destOrd="0" presId="urn:microsoft.com/office/officeart/2005/8/layout/radial6"/>
    <dgm:cxn modelId="{44C21628-A734-4345-A029-0C78DC550C1E}" type="presParOf" srcId="{2E92671E-A2AA-44F3-9BD3-46BDB884CDA7}" destId="{CAB58631-1692-4210-9EA3-92C7527DBB9B}" srcOrd="14" destOrd="0" presId="urn:microsoft.com/office/officeart/2005/8/layout/radial6"/>
    <dgm:cxn modelId="{41284C71-2015-4A83-88C9-5EB9F3FA9574}" type="presParOf" srcId="{2E92671E-A2AA-44F3-9BD3-46BDB884CDA7}" destId="{2C5C3924-A82D-47A6-AB78-CC975BCD8D38}" srcOrd="15" destOrd="0" presId="urn:microsoft.com/office/officeart/2005/8/layout/radial6"/>
    <dgm:cxn modelId="{F3EB2013-0256-4C48-89A6-4066D82545BE}" type="presParOf" srcId="{2E92671E-A2AA-44F3-9BD3-46BDB884CDA7}" destId="{45668D77-466A-4A6E-A34F-8794D5D9DD70}" srcOrd="16" destOrd="0" presId="urn:microsoft.com/office/officeart/2005/8/layout/radial6"/>
    <dgm:cxn modelId="{E747BE1F-A60E-4073-95BE-E2C76008C4E7}" type="presParOf" srcId="{2E92671E-A2AA-44F3-9BD3-46BDB884CDA7}" destId="{A2EECAB2-4D58-4365-A0FB-DF23937CC6E5}" srcOrd="17" destOrd="0" presId="urn:microsoft.com/office/officeart/2005/8/layout/radial6"/>
    <dgm:cxn modelId="{06AC8C02-30D0-463B-88AD-395D1DA886AE}" type="presParOf" srcId="{2E92671E-A2AA-44F3-9BD3-46BDB884CDA7}" destId="{A00B0670-93B0-4B9C-B7FA-5E38BDE09993}" srcOrd="18" destOrd="0" presId="urn:microsoft.com/office/officeart/2005/8/layout/radial6"/>
    <dgm:cxn modelId="{48EB7EBE-7557-45BB-84E6-73FF638F786C}" type="presParOf" srcId="{2E92671E-A2AA-44F3-9BD3-46BDB884CDA7}" destId="{D2E52006-165A-40D8-B0A0-E8E40BD0B51A}" srcOrd="19" destOrd="0" presId="urn:microsoft.com/office/officeart/2005/8/layout/radial6"/>
    <dgm:cxn modelId="{930581C6-BA8B-4FC9-BF8C-0B69931E6357}" type="presParOf" srcId="{2E92671E-A2AA-44F3-9BD3-46BDB884CDA7}" destId="{CF057FA1-21CB-4240-9F5E-F2EC5F6A5FE8}" srcOrd="20" destOrd="0" presId="urn:microsoft.com/office/officeart/2005/8/layout/radial6"/>
    <dgm:cxn modelId="{A409D789-DD18-4001-9F15-BC78EB9A443D}" type="presParOf" srcId="{2E92671E-A2AA-44F3-9BD3-46BDB884CDA7}" destId="{6B9D3D82-A08F-4591-A68F-622D2A0F6D02}" srcOrd="21" destOrd="0" presId="urn:microsoft.com/office/officeart/2005/8/layout/radial6"/>
    <dgm:cxn modelId="{93C36603-9A7A-4B80-B44F-5960158E79A1}" type="presParOf" srcId="{2E92671E-A2AA-44F3-9BD3-46BDB884CDA7}" destId="{FD273B1D-2A4A-450A-B701-980A7FE8F762}" srcOrd="22" destOrd="0" presId="urn:microsoft.com/office/officeart/2005/8/layout/radial6"/>
    <dgm:cxn modelId="{74E7C87A-08AB-4B79-88E8-0CECC514D7DD}" type="presParOf" srcId="{2E92671E-A2AA-44F3-9BD3-46BDB884CDA7}" destId="{458115AC-9314-4891-988E-6603FE86939A}" srcOrd="23" destOrd="0" presId="urn:microsoft.com/office/officeart/2005/8/layout/radial6"/>
    <dgm:cxn modelId="{F5987251-32DC-4FD1-8AA5-A274DBC2FD05}" type="presParOf" srcId="{2E92671E-A2AA-44F3-9BD3-46BDB884CDA7}" destId="{B36A308B-5F1E-4232-BD18-D4EDEF864FC3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F40A20-DB24-4A26-8712-B5173FF926A7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528C1FF4-9438-4996-98DB-CA45D58C9D78}">
      <dgm:prSet phldrT="[Текст]" custT="1"/>
      <dgm:spPr/>
      <dgm:t>
        <a:bodyPr/>
        <a:lstStyle/>
        <a:p>
          <a:r>
            <a:rPr lang="uk-UA" sz="1600" dirty="0" smtClean="0"/>
            <a:t>1 Відділ або структурний підрозділ:</a:t>
          </a:r>
          <a:endParaRPr lang="ru-RU" sz="1600" dirty="0" smtClean="0"/>
        </a:p>
        <a:p>
          <a:r>
            <a:rPr lang="uk-UA" sz="1600" dirty="0" smtClean="0"/>
            <a:t> на початку навчального року готує графік опитування, який розглядає та затверджує ректор Університету (за розпорядженням ректора проводяться позапланові опитування для оперативного розв’язання завдань, які виникають у освітній </a:t>
          </a:r>
          <a:r>
            <a:rPr lang="uk-UA" sz="1600" dirty="0" smtClean="0"/>
            <a:t>діяльності)</a:t>
          </a:r>
          <a:endParaRPr lang="ru-RU" sz="1600" dirty="0"/>
        </a:p>
      </dgm:t>
    </dgm:pt>
    <dgm:pt modelId="{7BBCE3A0-0556-4BDA-A6B4-A4BCEFBBF1B5}" type="parTrans" cxnId="{3EB426D3-1F1B-45AE-A870-362C5CF191D7}">
      <dgm:prSet/>
      <dgm:spPr/>
      <dgm:t>
        <a:bodyPr/>
        <a:lstStyle/>
        <a:p>
          <a:endParaRPr lang="ru-RU" sz="1600"/>
        </a:p>
      </dgm:t>
    </dgm:pt>
    <dgm:pt modelId="{15E30C3F-8F4C-469F-A6F4-784B5AEB64D7}" type="sibTrans" cxnId="{3EB426D3-1F1B-45AE-A870-362C5CF191D7}">
      <dgm:prSet custT="1"/>
      <dgm:spPr/>
      <dgm:t>
        <a:bodyPr/>
        <a:lstStyle/>
        <a:p>
          <a:endParaRPr lang="ru-RU" sz="1600"/>
        </a:p>
      </dgm:t>
    </dgm:pt>
    <dgm:pt modelId="{207DBEC0-A199-40F0-B096-9714F7761C8E}">
      <dgm:prSet phldrT="[Текст]" custT="1"/>
      <dgm:spPr/>
      <dgm:t>
        <a:bodyPr/>
        <a:lstStyle/>
        <a:p>
          <a:pPr algn="ctr"/>
          <a:r>
            <a:rPr lang="uk-UA" sz="1600" dirty="0"/>
            <a:t>2. </a:t>
          </a:r>
          <a:r>
            <a:rPr lang="uk-UA" sz="1600" dirty="0" smtClean="0"/>
            <a:t>розробляє перелік питань для опитування, застосування яких можливе після проходження обов’язкової експертизи</a:t>
          </a:r>
          <a:endParaRPr lang="ru-RU" sz="1600" dirty="0"/>
        </a:p>
      </dgm:t>
    </dgm:pt>
    <dgm:pt modelId="{2E9DCE72-85AD-4C33-9D7F-DBF285D5FC86}" type="parTrans" cxnId="{88C87B98-B48A-48E2-9AA1-952B17EA39E4}">
      <dgm:prSet/>
      <dgm:spPr/>
      <dgm:t>
        <a:bodyPr/>
        <a:lstStyle/>
        <a:p>
          <a:endParaRPr lang="ru-RU" sz="1600"/>
        </a:p>
      </dgm:t>
    </dgm:pt>
    <dgm:pt modelId="{C6E04217-D73B-4DD1-B440-E92CA0B843AB}" type="sibTrans" cxnId="{88C87B98-B48A-48E2-9AA1-952B17EA39E4}">
      <dgm:prSet custT="1"/>
      <dgm:spPr/>
      <dgm:t>
        <a:bodyPr/>
        <a:lstStyle/>
        <a:p>
          <a:endParaRPr lang="ru-RU" sz="1600"/>
        </a:p>
      </dgm:t>
    </dgm:pt>
    <dgm:pt modelId="{4315EDB3-DF2E-4E61-A86D-DD3C42BB8CD5}">
      <dgm:prSet phldrT="[Текст]" custT="1"/>
      <dgm:spPr/>
      <dgm:t>
        <a:bodyPr/>
        <a:lstStyle/>
        <a:p>
          <a:r>
            <a:rPr lang="uk-UA" sz="1600" dirty="0" smtClean="0"/>
            <a:t>3. проводить опитування, узагальнення, систематизацію та аналізування результатів</a:t>
          </a:r>
          <a:endParaRPr lang="ru-RU" sz="1600" dirty="0"/>
        </a:p>
      </dgm:t>
    </dgm:pt>
    <dgm:pt modelId="{15E6138F-3F35-484F-9CF7-2A4CD4DC879D}" type="parTrans" cxnId="{F5F600FF-49A1-4BDD-B57B-AC2B0DBA3208}">
      <dgm:prSet/>
      <dgm:spPr/>
      <dgm:t>
        <a:bodyPr/>
        <a:lstStyle/>
        <a:p>
          <a:endParaRPr lang="ru-RU" sz="1600"/>
        </a:p>
      </dgm:t>
    </dgm:pt>
    <dgm:pt modelId="{87D17634-1FDD-4D48-BDFD-13E0199D9DFA}" type="sibTrans" cxnId="{F5F600FF-49A1-4BDD-B57B-AC2B0DBA3208}">
      <dgm:prSet custT="1"/>
      <dgm:spPr/>
      <dgm:t>
        <a:bodyPr/>
        <a:lstStyle/>
        <a:p>
          <a:endParaRPr lang="ru-RU" sz="1600"/>
        </a:p>
      </dgm:t>
    </dgm:pt>
    <dgm:pt modelId="{161E1031-147D-480A-A840-9596A320ACAA}">
      <dgm:prSet custT="1"/>
      <dgm:spPr/>
      <dgm:t>
        <a:bodyPr/>
        <a:lstStyle/>
        <a:p>
          <a:r>
            <a:rPr lang="uk-UA" sz="1600" dirty="0"/>
            <a:t>4. </a:t>
          </a:r>
          <a:r>
            <a:rPr lang="uk-UA" sz="1600" dirty="0" smtClean="0"/>
            <a:t>готує аналітичний звіт за результатами опитування для формування пропозицій </a:t>
          </a:r>
          <a:r>
            <a:rPr lang="uk-UA" sz="1600" dirty="0" smtClean="0"/>
            <a:t>ректору </a:t>
          </a:r>
          <a:r>
            <a:rPr lang="uk-UA" sz="1600" dirty="0" smtClean="0"/>
            <a:t>Університету</a:t>
          </a:r>
          <a:endParaRPr lang="ru-RU" sz="1600" dirty="0"/>
        </a:p>
      </dgm:t>
    </dgm:pt>
    <dgm:pt modelId="{24C2A1D3-E7B1-4163-BFCC-F71EBAA2DBA5}" type="parTrans" cxnId="{8BFC5ADF-8388-4D6F-BFDA-031159E4DDC0}">
      <dgm:prSet/>
      <dgm:spPr/>
      <dgm:t>
        <a:bodyPr/>
        <a:lstStyle/>
        <a:p>
          <a:endParaRPr lang="ru-RU" sz="1600"/>
        </a:p>
      </dgm:t>
    </dgm:pt>
    <dgm:pt modelId="{30FD1C04-C649-4D12-B030-421926C452C1}" type="sibTrans" cxnId="{8BFC5ADF-8388-4D6F-BFDA-031159E4DDC0}">
      <dgm:prSet custT="1"/>
      <dgm:spPr/>
      <dgm:t>
        <a:bodyPr/>
        <a:lstStyle/>
        <a:p>
          <a:endParaRPr lang="ru-RU" sz="1600"/>
        </a:p>
      </dgm:t>
    </dgm:pt>
    <dgm:pt modelId="{EE36D274-9269-4EE7-85F9-14606306FBB0}" type="pres">
      <dgm:prSet presAssocID="{95F40A20-DB24-4A26-8712-B5173FF926A7}" presName="linearFlow" presStyleCnt="0">
        <dgm:presLayoutVars>
          <dgm:resizeHandles val="exact"/>
        </dgm:presLayoutVars>
      </dgm:prSet>
      <dgm:spPr/>
    </dgm:pt>
    <dgm:pt modelId="{FD6A2D88-4FF5-4AF4-B9B9-78145A0857FD}" type="pres">
      <dgm:prSet presAssocID="{528C1FF4-9438-4996-98DB-CA45D58C9D78}" presName="node" presStyleLbl="node1" presStyleIdx="0" presStyleCnt="4" custScaleX="591530" custScaleY="176041" custLinFactNeighborX="-5480" custLinFactNeighborY="422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1C7F2A-73CD-4792-AB60-9E37191D545A}" type="pres">
      <dgm:prSet presAssocID="{15E30C3F-8F4C-469F-A6F4-784B5AEB64D7}" presName="sibTrans" presStyleLbl="sibTrans2D1" presStyleIdx="0" presStyleCnt="3" custLinFactNeighborX="2180" custLinFactNeighborY="-15281"/>
      <dgm:spPr/>
      <dgm:t>
        <a:bodyPr/>
        <a:lstStyle/>
        <a:p>
          <a:endParaRPr lang="ru-RU"/>
        </a:p>
      </dgm:t>
    </dgm:pt>
    <dgm:pt modelId="{B24A44CB-D335-4DAC-BBBD-0D73B9D0535E}" type="pres">
      <dgm:prSet presAssocID="{15E30C3F-8F4C-469F-A6F4-784B5AEB64D7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D9345D19-EF52-4419-AE44-7551699119DF}" type="pres">
      <dgm:prSet presAssocID="{207DBEC0-A199-40F0-B096-9714F7761C8E}" presName="node" presStyleLbl="node1" presStyleIdx="1" presStyleCnt="4" custFlipVert="0" custScaleX="602489" custScaleY="65442" custLinFactNeighborY="57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4F7FF4-4401-4017-804D-AD99763E79F6}" type="pres">
      <dgm:prSet presAssocID="{C6E04217-D73B-4DD1-B440-E92CA0B843AB}" presName="sibTrans" presStyleLbl="sibTrans2D1" presStyleIdx="1" presStyleCnt="3" custScaleX="73827" custScaleY="106400" custLinFactNeighborX="-3583" custLinFactNeighborY="13891"/>
      <dgm:spPr/>
      <dgm:t>
        <a:bodyPr/>
        <a:lstStyle/>
        <a:p>
          <a:endParaRPr lang="ru-RU"/>
        </a:p>
      </dgm:t>
    </dgm:pt>
    <dgm:pt modelId="{596B4FFD-133C-4628-B242-2B4952C88919}" type="pres">
      <dgm:prSet presAssocID="{C6E04217-D73B-4DD1-B440-E92CA0B843AB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3D5AB9CD-C501-4CCA-87FC-B8737825E680}" type="pres">
      <dgm:prSet presAssocID="{4315EDB3-DF2E-4E61-A86D-DD3C42BB8CD5}" presName="node" presStyleLbl="node1" presStyleIdx="2" presStyleCnt="4" custScaleX="591530" custScaleY="51346" custLinFactNeighborX="5480" custLinFactNeighborY="-137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D31A9-39ED-4F5C-96CA-5A53AB928420}" type="pres">
      <dgm:prSet presAssocID="{87D17634-1FDD-4D48-BDFD-13E0199D9DFA}" presName="sibTrans" presStyleLbl="sibTrans2D1" presStyleIdx="2" presStyleCnt="3"/>
      <dgm:spPr/>
      <dgm:t>
        <a:bodyPr/>
        <a:lstStyle/>
        <a:p>
          <a:endParaRPr lang="ru-RU"/>
        </a:p>
      </dgm:t>
    </dgm:pt>
    <dgm:pt modelId="{BD050D23-4CEB-4BB8-85CB-C69CF2C5C717}" type="pres">
      <dgm:prSet presAssocID="{87D17634-1FDD-4D48-BDFD-13E0199D9DFA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17E5E767-5B1E-4E51-8571-2C6357D9BB68}" type="pres">
      <dgm:prSet presAssocID="{161E1031-147D-480A-A840-9596A320ACAA}" presName="node" presStyleLbl="node1" presStyleIdx="3" presStyleCnt="4" custScaleX="591530" custScaleY="54168" custLinFactNeighborX="5480" custLinFactNeighborY="-46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C87B98-B48A-48E2-9AA1-952B17EA39E4}" srcId="{95F40A20-DB24-4A26-8712-B5173FF926A7}" destId="{207DBEC0-A199-40F0-B096-9714F7761C8E}" srcOrd="1" destOrd="0" parTransId="{2E9DCE72-85AD-4C33-9D7F-DBF285D5FC86}" sibTransId="{C6E04217-D73B-4DD1-B440-E92CA0B843AB}"/>
    <dgm:cxn modelId="{01830BEF-4859-4B91-869D-B88378A9B4E8}" type="presOf" srcId="{4315EDB3-DF2E-4E61-A86D-DD3C42BB8CD5}" destId="{3D5AB9CD-C501-4CCA-87FC-B8737825E680}" srcOrd="0" destOrd="0" presId="urn:microsoft.com/office/officeart/2005/8/layout/process2"/>
    <dgm:cxn modelId="{073FF240-657B-4E8A-8BE4-1CCE674F21B6}" type="presOf" srcId="{15E30C3F-8F4C-469F-A6F4-784B5AEB64D7}" destId="{AB1C7F2A-73CD-4792-AB60-9E37191D545A}" srcOrd="0" destOrd="0" presId="urn:microsoft.com/office/officeart/2005/8/layout/process2"/>
    <dgm:cxn modelId="{8BFC5ADF-8388-4D6F-BFDA-031159E4DDC0}" srcId="{95F40A20-DB24-4A26-8712-B5173FF926A7}" destId="{161E1031-147D-480A-A840-9596A320ACAA}" srcOrd="3" destOrd="0" parTransId="{24C2A1D3-E7B1-4163-BFCC-F71EBAA2DBA5}" sibTransId="{30FD1C04-C649-4D12-B030-421926C452C1}"/>
    <dgm:cxn modelId="{4A83FAAF-6F96-49E6-8B51-9575DC6769B0}" type="presOf" srcId="{87D17634-1FDD-4D48-BDFD-13E0199D9DFA}" destId="{6C8D31A9-39ED-4F5C-96CA-5A53AB928420}" srcOrd="0" destOrd="0" presId="urn:microsoft.com/office/officeart/2005/8/layout/process2"/>
    <dgm:cxn modelId="{B568288E-F289-43A2-B30B-F1565B344F2C}" type="presOf" srcId="{207DBEC0-A199-40F0-B096-9714F7761C8E}" destId="{D9345D19-EF52-4419-AE44-7551699119DF}" srcOrd="0" destOrd="0" presId="urn:microsoft.com/office/officeart/2005/8/layout/process2"/>
    <dgm:cxn modelId="{A3C7095B-BD60-4C91-9D98-4E8E88A53C2B}" type="presOf" srcId="{95F40A20-DB24-4A26-8712-B5173FF926A7}" destId="{EE36D274-9269-4EE7-85F9-14606306FBB0}" srcOrd="0" destOrd="0" presId="urn:microsoft.com/office/officeart/2005/8/layout/process2"/>
    <dgm:cxn modelId="{340EB396-8C15-4DAE-9117-CD8D30988EA5}" type="presOf" srcId="{87D17634-1FDD-4D48-BDFD-13E0199D9DFA}" destId="{BD050D23-4CEB-4BB8-85CB-C69CF2C5C717}" srcOrd="1" destOrd="0" presId="urn:microsoft.com/office/officeart/2005/8/layout/process2"/>
    <dgm:cxn modelId="{E462DEF8-3BED-4333-BB86-4030F7778903}" type="presOf" srcId="{15E30C3F-8F4C-469F-A6F4-784B5AEB64D7}" destId="{B24A44CB-D335-4DAC-BBBD-0D73B9D0535E}" srcOrd="1" destOrd="0" presId="urn:microsoft.com/office/officeart/2005/8/layout/process2"/>
    <dgm:cxn modelId="{AC62ED6C-2BEB-4A32-99DA-93D15B14B68A}" type="presOf" srcId="{C6E04217-D73B-4DD1-B440-E92CA0B843AB}" destId="{604F7FF4-4401-4017-804D-AD99763E79F6}" srcOrd="0" destOrd="0" presId="urn:microsoft.com/office/officeart/2005/8/layout/process2"/>
    <dgm:cxn modelId="{3EB426D3-1F1B-45AE-A870-362C5CF191D7}" srcId="{95F40A20-DB24-4A26-8712-B5173FF926A7}" destId="{528C1FF4-9438-4996-98DB-CA45D58C9D78}" srcOrd="0" destOrd="0" parTransId="{7BBCE3A0-0556-4BDA-A6B4-A4BCEFBBF1B5}" sibTransId="{15E30C3F-8F4C-469F-A6F4-784B5AEB64D7}"/>
    <dgm:cxn modelId="{F3A0FC86-57EF-4EA4-A561-9FA28CD7CC32}" type="presOf" srcId="{C6E04217-D73B-4DD1-B440-E92CA0B843AB}" destId="{596B4FFD-133C-4628-B242-2B4952C88919}" srcOrd="1" destOrd="0" presId="urn:microsoft.com/office/officeart/2005/8/layout/process2"/>
    <dgm:cxn modelId="{F5F600FF-49A1-4BDD-B57B-AC2B0DBA3208}" srcId="{95F40A20-DB24-4A26-8712-B5173FF926A7}" destId="{4315EDB3-DF2E-4E61-A86D-DD3C42BB8CD5}" srcOrd="2" destOrd="0" parTransId="{15E6138F-3F35-484F-9CF7-2A4CD4DC879D}" sibTransId="{87D17634-1FDD-4D48-BDFD-13E0199D9DFA}"/>
    <dgm:cxn modelId="{A7F53D62-A659-45D5-859E-37D7ED3A4B36}" type="presOf" srcId="{161E1031-147D-480A-A840-9596A320ACAA}" destId="{17E5E767-5B1E-4E51-8571-2C6357D9BB68}" srcOrd="0" destOrd="0" presId="urn:microsoft.com/office/officeart/2005/8/layout/process2"/>
    <dgm:cxn modelId="{08A69B87-BA95-4264-BDD2-AFB6D577F691}" type="presOf" srcId="{528C1FF4-9438-4996-98DB-CA45D58C9D78}" destId="{FD6A2D88-4FF5-4AF4-B9B9-78145A0857FD}" srcOrd="0" destOrd="0" presId="urn:microsoft.com/office/officeart/2005/8/layout/process2"/>
    <dgm:cxn modelId="{47938CDD-3DC4-4D62-A59F-22264D9D5158}" type="presParOf" srcId="{EE36D274-9269-4EE7-85F9-14606306FBB0}" destId="{FD6A2D88-4FF5-4AF4-B9B9-78145A0857FD}" srcOrd="0" destOrd="0" presId="urn:microsoft.com/office/officeart/2005/8/layout/process2"/>
    <dgm:cxn modelId="{6BC11B64-415E-4196-90FB-BC44853840D4}" type="presParOf" srcId="{EE36D274-9269-4EE7-85F9-14606306FBB0}" destId="{AB1C7F2A-73CD-4792-AB60-9E37191D545A}" srcOrd="1" destOrd="0" presId="urn:microsoft.com/office/officeart/2005/8/layout/process2"/>
    <dgm:cxn modelId="{F082B701-2B87-4511-B3F2-B07F42DB57CB}" type="presParOf" srcId="{AB1C7F2A-73CD-4792-AB60-9E37191D545A}" destId="{B24A44CB-D335-4DAC-BBBD-0D73B9D0535E}" srcOrd="0" destOrd="0" presId="urn:microsoft.com/office/officeart/2005/8/layout/process2"/>
    <dgm:cxn modelId="{AA6FDB10-522E-4E9C-878E-CBD6FBFFD97C}" type="presParOf" srcId="{EE36D274-9269-4EE7-85F9-14606306FBB0}" destId="{D9345D19-EF52-4419-AE44-7551699119DF}" srcOrd="2" destOrd="0" presId="urn:microsoft.com/office/officeart/2005/8/layout/process2"/>
    <dgm:cxn modelId="{EC7A221D-C12E-4682-A15C-980E678B127C}" type="presParOf" srcId="{EE36D274-9269-4EE7-85F9-14606306FBB0}" destId="{604F7FF4-4401-4017-804D-AD99763E79F6}" srcOrd="3" destOrd="0" presId="urn:microsoft.com/office/officeart/2005/8/layout/process2"/>
    <dgm:cxn modelId="{DEF2D6D3-47FB-4B6B-B5DC-9104BAA65FD0}" type="presParOf" srcId="{604F7FF4-4401-4017-804D-AD99763E79F6}" destId="{596B4FFD-133C-4628-B242-2B4952C88919}" srcOrd="0" destOrd="0" presId="urn:microsoft.com/office/officeart/2005/8/layout/process2"/>
    <dgm:cxn modelId="{E4E8ECFB-D9BA-40CB-85E4-8C006C876EE4}" type="presParOf" srcId="{EE36D274-9269-4EE7-85F9-14606306FBB0}" destId="{3D5AB9CD-C501-4CCA-87FC-B8737825E680}" srcOrd="4" destOrd="0" presId="urn:microsoft.com/office/officeart/2005/8/layout/process2"/>
    <dgm:cxn modelId="{73C651B0-6B26-4797-B78B-731A6317E362}" type="presParOf" srcId="{EE36D274-9269-4EE7-85F9-14606306FBB0}" destId="{6C8D31A9-39ED-4F5C-96CA-5A53AB928420}" srcOrd="5" destOrd="0" presId="urn:microsoft.com/office/officeart/2005/8/layout/process2"/>
    <dgm:cxn modelId="{04D73DC1-B795-41CA-964B-F6EF19E1581A}" type="presParOf" srcId="{6C8D31A9-39ED-4F5C-96CA-5A53AB928420}" destId="{BD050D23-4CEB-4BB8-85CB-C69CF2C5C717}" srcOrd="0" destOrd="0" presId="urn:microsoft.com/office/officeart/2005/8/layout/process2"/>
    <dgm:cxn modelId="{2AF34632-D959-43E3-9C2C-6DCBBB7E7495}" type="presParOf" srcId="{EE36D274-9269-4EE7-85F9-14606306FBB0}" destId="{17E5E767-5B1E-4E51-8571-2C6357D9BB68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CE1DEA8-DBE2-40C7-A8E2-74FCAAD48754}" type="doc">
      <dgm:prSet loTypeId="urn:microsoft.com/office/officeart/2005/8/layout/orgChart1" loCatId="hierarchy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5912F6E9-2327-413A-826A-B178D02A1508}">
      <dgm:prSet phldrT="[Текст]" custT="1"/>
      <dgm:spPr/>
      <dgm:t>
        <a:bodyPr/>
        <a:lstStyle/>
        <a:p>
          <a:r>
            <a:rPr lang="uk-UA" sz="2400" b="1" dirty="0" smtClean="0"/>
            <a:t>Види опитування </a:t>
          </a:r>
          <a:endParaRPr lang="ru-RU" sz="2400" b="1" i="1" dirty="0"/>
        </a:p>
      </dgm:t>
    </dgm:pt>
    <dgm:pt modelId="{11795D6E-6CFA-4212-A632-DC448EC4F01E}" type="parTrans" cxnId="{C856A307-1C0F-433F-AF96-E4F7DD8EB619}">
      <dgm:prSet/>
      <dgm:spPr/>
      <dgm:t>
        <a:bodyPr/>
        <a:lstStyle/>
        <a:p>
          <a:endParaRPr lang="ru-RU" sz="2000"/>
        </a:p>
      </dgm:t>
    </dgm:pt>
    <dgm:pt modelId="{63D60F20-5D68-40B0-AE0D-6F910EDB80D4}" type="sibTrans" cxnId="{C856A307-1C0F-433F-AF96-E4F7DD8EB619}">
      <dgm:prSet/>
      <dgm:spPr/>
      <dgm:t>
        <a:bodyPr/>
        <a:lstStyle/>
        <a:p>
          <a:endParaRPr lang="ru-RU" sz="2000"/>
        </a:p>
      </dgm:t>
    </dgm:pt>
    <dgm:pt modelId="{CBA70C94-D723-4A01-8FF8-E18712DBF563}">
      <dgm:prSet phldrT="[Текст]" custT="1"/>
      <dgm:spPr/>
      <dgm:t>
        <a:bodyPr/>
        <a:lstStyle/>
        <a:p>
          <a:r>
            <a:rPr lang="uk-UA" sz="2000" dirty="0" err="1" smtClean="0"/>
            <a:t>feedback</a:t>
          </a:r>
          <a:r>
            <a:rPr lang="uk-UA" sz="2000" dirty="0" smtClean="0"/>
            <a:t> (</a:t>
          </a:r>
          <a:r>
            <a:rPr lang="uk-UA" sz="2000" dirty="0" err="1" smtClean="0"/>
            <a:t>http</a:t>
          </a:r>
          <a:r>
            <a:rPr lang="uk-UA" sz="2000" dirty="0" smtClean="0"/>
            <a:t>://</a:t>
          </a:r>
          <a:r>
            <a:rPr lang="uk-UA" sz="2000" dirty="0" err="1" smtClean="0"/>
            <a:t>feedback.ksu.ks.ua</a:t>
          </a:r>
          <a:r>
            <a:rPr lang="uk-UA" sz="2000" dirty="0" smtClean="0"/>
            <a:t>)</a:t>
          </a:r>
          <a:endParaRPr lang="ru-RU" sz="2000" dirty="0"/>
        </a:p>
      </dgm:t>
    </dgm:pt>
    <dgm:pt modelId="{1C27AE2D-3E76-48C9-B6FF-C86F8622804D}" type="parTrans" cxnId="{11E5D1D6-5431-40F3-86A0-8205FABE57A1}">
      <dgm:prSet/>
      <dgm:spPr/>
      <dgm:t>
        <a:bodyPr/>
        <a:lstStyle/>
        <a:p>
          <a:endParaRPr lang="ru-RU" sz="2000"/>
        </a:p>
      </dgm:t>
    </dgm:pt>
    <dgm:pt modelId="{98659DA1-3831-442D-9178-896080C3A9EA}" type="sibTrans" cxnId="{11E5D1D6-5431-40F3-86A0-8205FABE57A1}">
      <dgm:prSet/>
      <dgm:spPr/>
      <dgm:t>
        <a:bodyPr/>
        <a:lstStyle/>
        <a:p>
          <a:endParaRPr lang="ru-RU" sz="2000"/>
        </a:p>
      </dgm:t>
    </dgm:pt>
    <dgm:pt modelId="{EB075B72-AF49-4852-A4E5-5E70FFF3C585}">
      <dgm:prSet phldrT="[Текст]" custT="1"/>
      <dgm:spPr/>
      <dgm:t>
        <a:bodyPr/>
        <a:lstStyle/>
        <a:p>
          <a:r>
            <a:rPr lang="uk-UA" sz="2000" dirty="0" err="1" smtClean="0"/>
            <a:t>гугл</a:t>
          </a:r>
          <a:r>
            <a:rPr lang="uk-UA" sz="2000" dirty="0" smtClean="0"/>
            <a:t>-форми</a:t>
          </a:r>
          <a:endParaRPr lang="ru-RU" sz="2000" dirty="0"/>
        </a:p>
      </dgm:t>
    </dgm:pt>
    <dgm:pt modelId="{B65DA41F-9411-4B14-9DD4-D57A394797B5}" type="parTrans" cxnId="{9C8875F1-DD64-442F-80AF-9999D0E7255D}">
      <dgm:prSet/>
      <dgm:spPr/>
      <dgm:t>
        <a:bodyPr/>
        <a:lstStyle/>
        <a:p>
          <a:endParaRPr lang="ru-RU" sz="2000"/>
        </a:p>
      </dgm:t>
    </dgm:pt>
    <dgm:pt modelId="{BAC7FAA3-A95B-4A54-B801-4DAB8829A7D4}" type="sibTrans" cxnId="{9C8875F1-DD64-442F-80AF-9999D0E7255D}">
      <dgm:prSet/>
      <dgm:spPr/>
      <dgm:t>
        <a:bodyPr/>
        <a:lstStyle/>
        <a:p>
          <a:endParaRPr lang="ru-RU" sz="2000"/>
        </a:p>
      </dgm:t>
    </dgm:pt>
    <dgm:pt modelId="{1A39F767-0FA8-4129-A1BA-C59149FBDC5D}">
      <dgm:prSet custT="1"/>
      <dgm:spPr/>
      <dgm:t>
        <a:bodyPr/>
        <a:lstStyle/>
        <a:p>
          <a:r>
            <a:rPr lang="uk-UA" sz="1800" dirty="0" smtClean="0"/>
            <a:t>Паперові та  електронні анкети</a:t>
          </a:r>
          <a:endParaRPr lang="ru-RU" sz="1800" dirty="0"/>
        </a:p>
      </dgm:t>
    </dgm:pt>
    <dgm:pt modelId="{1F34EB4B-F64B-43A9-AA33-58D430981964}" type="parTrans" cxnId="{9BC0FE05-10F4-4CE8-B514-7F0E1567CEE9}">
      <dgm:prSet/>
      <dgm:spPr/>
      <dgm:t>
        <a:bodyPr/>
        <a:lstStyle/>
        <a:p>
          <a:endParaRPr lang="ru-RU"/>
        </a:p>
      </dgm:t>
    </dgm:pt>
    <dgm:pt modelId="{03E992AE-66F2-463E-A7E9-41BDE2416BB6}" type="sibTrans" cxnId="{9BC0FE05-10F4-4CE8-B514-7F0E1567CEE9}">
      <dgm:prSet/>
      <dgm:spPr/>
      <dgm:t>
        <a:bodyPr/>
        <a:lstStyle/>
        <a:p>
          <a:endParaRPr lang="ru-RU"/>
        </a:p>
      </dgm:t>
    </dgm:pt>
    <dgm:pt modelId="{4D20A977-1A8B-40A8-A169-230677677146}">
      <dgm:prSet/>
      <dgm:spPr/>
      <dgm:t>
        <a:bodyPr/>
        <a:lstStyle/>
        <a:p>
          <a:r>
            <a:rPr lang="uk-UA" dirty="0" smtClean="0"/>
            <a:t>інших технічних засобів та інтерв’ювання учасників</a:t>
          </a:r>
          <a:endParaRPr lang="ru-RU" dirty="0"/>
        </a:p>
      </dgm:t>
    </dgm:pt>
    <dgm:pt modelId="{B0ACDEE3-738C-4331-93BC-F9CDACA1492B}" type="parTrans" cxnId="{76C069BD-E9FF-48F3-8E78-1BC0FAB638FA}">
      <dgm:prSet/>
      <dgm:spPr/>
      <dgm:t>
        <a:bodyPr/>
        <a:lstStyle/>
        <a:p>
          <a:endParaRPr lang="ru-RU"/>
        </a:p>
      </dgm:t>
    </dgm:pt>
    <dgm:pt modelId="{06354730-7F12-410E-8239-3FA0E56BED1F}" type="sibTrans" cxnId="{76C069BD-E9FF-48F3-8E78-1BC0FAB638FA}">
      <dgm:prSet/>
      <dgm:spPr/>
      <dgm:t>
        <a:bodyPr/>
        <a:lstStyle/>
        <a:p>
          <a:endParaRPr lang="ru-RU"/>
        </a:p>
      </dgm:t>
    </dgm:pt>
    <dgm:pt modelId="{E2FE0CD0-B364-46B2-804C-096EE13D74DC}" type="pres">
      <dgm:prSet presAssocID="{6CE1DEA8-DBE2-40C7-A8E2-74FCAAD4875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3855C4E-8DAC-4426-B651-98CF2D081E4A}" type="pres">
      <dgm:prSet presAssocID="{5912F6E9-2327-413A-826A-B178D02A1508}" presName="hierRoot1" presStyleCnt="0">
        <dgm:presLayoutVars>
          <dgm:hierBranch val="init"/>
        </dgm:presLayoutVars>
      </dgm:prSet>
      <dgm:spPr/>
    </dgm:pt>
    <dgm:pt modelId="{7484A36D-41D1-4327-AD12-8D49D61090FD}" type="pres">
      <dgm:prSet presAssocID="{5912F6E9-2327-413A-826A-B178D02A1508}" presName="rootComposite1" presStyleCnt="0"/>
      <dgm:spPr/>
    </dgm:pt>
    <dgm:pt modelId="{A03F9161-2164-492A-952E-88DD9DAFBA49}" type="pres">
      <dgm:prSet presAssocID="{5912F6E9-2327-413A-826A-B178D02A1508}" presName="rootText1" presStyleLbl="node0" presStyleIdx="0" presStyleCnt="1" custScaleX="187971" custLinFactNeighborX="-1437" custLinFactNeighborY="-87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7DC186-CC01-4597-A198-9ADFE070BA92}" type="pres">
      <dgm:prSet presAssocID="{5912F6E9-2327-413A-826A-B178D02A150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423E06B-B901-4305-9048-F7CD0F05585C}" type="pres">
      <dgm:prSet presAssocID="{5912F6E9-2327-413A-826A-B178D02A1508}" presName="hierChild2" presStyleCnt="0"/>
      <dgm:spPr/>
    </dgm:pt>
    <dgm:pt modelId="{53E1618F-EA46-43C7-9ACF-0EDB406A38A1}" type="pres">
      <dgm:prSet presAssocID="{1F34EB4B-F64B-43A9-AA33-58D430981964}" presName="Name37" presStyleLbl="parChTrans1D2" presStyleIdx="0" presStyleCnt="4"/>
      <dgm:spPr/>
      <dgm:t>
        <a:bodyPr/>
        <a:lstStyle/>
        <a:p>
          <a:endParaRPr lang="ru-RU"/>
        </a:p>
      </dgm:t>
    </dgm:pt>
    <dgm:pt modelId="{2E22CB66-9A9D-4E1E-808B-2F58888991FD}" type="pres">
      <dgm:prSet presAssocID="{1A39F767-0FA8-4129-A1BA-C59149FBDC5D}" presName="hierRoot2" presStyleCnt="0">
        <dgm:presLayoutVars>
          <dgm:hierBranch val="init"/>
        </dgm:presLayoutVars>
      </dgm:prSet>
      <dgm:spPr/>
    </dgm:pt>
    <dgm:pt modelId="{77DEC41B-DD43-49B8-BF27-51E8220FC650}" type="pres">
      <dgm:prSet presAssocID="{1A39F767-0FA8-4129-A1BA-C59149FBDC5D}" presName="rootComposite" presStyleCnt="0"/>
      <dgm:spPr/>
    </dgm:pt>
    <dgm:pt modelId="{411312E1-0975-4DD4-8309-A46B6B7384D2}" type="pres">
      <dgm:prSet presAssocID="{1A39F767-0FA8-4129-A1BA-C59149FBDC5D}" presName="rootText" presStyleLbl="node2" presStyleIdx="0" presStyleCnt="4" custScaleX="83218" custLinFactNeighborY="277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DB2682-6C7D-4A1D-A637-68B3D8B4AEF4}" type="pres">
      <dgm:prSet presAssocID="{1A39F767-0FA8-4129-A1BA-C59149FBDC5D}" presName="rootConnector" presStyleLbl="node2" presStyleIdx="0" presStyleCnt="4"/>
      <dgm:spPr/>
      <dgm:t>
        <a:bodyPr/>
        <a:lstStyle/>
        <a:p>
          <a:endParaRPr lang="ru-RU"/>
        </a:p>
      </dgm:t>
    </dgm:pt>
    <dgm:pt modelId="{9E39FCCA-DC47-4BD6-9870-29120ED30C45}" type="pres">
      <dgm:prSet presAssocID="{1A39F767-0FA8-4129-A1BA-C59149FBDC5D}" presName="hierChild4" presStyleCnt="0"/>
      <dgm:spPr/>
    </dgm:pt>
    <dgm:pt modelId="{94874EFA-5E25-4E17-A76C-6B55D0D6F532}" type="pres">
      <dgm:prSet presAssocID="{1A39F767-0FA8-4129-A1BA-C59149FBDC5D}" presName="hierChild5" presStyleCnt="0"/>
      <dgm:spPr/>
    </dgm:pt>
    <dgm:pt modelId="{53FA465C-3B9B-4F5B-B880-086CC050028B}" type="pres">
      <dgm:prSet presAssocID="{1C27AE2D-3E76-48C9-B6FF-C86F8622804D}" presName="Name37" presStyleLbl="parChTrans1D2" presStyleIdx="1" presStyleCnt="4"/>
      <dgm:spPr/>
      <dgm:t>
        <a:bodyPr/>
        <a:lstStyle/>
        <a:p>
          <a:endParaRPr lang="ru-RU"/>
        </a:p>
      </dgm:t>
    </dgm:pt>
    <dgm:pt modelId="{8B932328-5742-4FBD-BFD0-226DEDD4440B}" type="pres">
      <dgm:prSet presAssocID="{CBA70C94-D723-4A01-8FF8-E18712DBF563}" presName="hierRoot2" presStyleCnt="0">
        <dgm:presLayoutVars>
          <dgm:hierBranch val="init"/>
        </dgm:presLayoutVars>
      </dgm:prSet>
      <dgm:spPr/>
    </dgm:pt>
    <dgm:pt modelId="{854EDCB8-D3CF-4C04-AC08-D0C3CCA2684A}" type="pres">
      <dgm:prSet presAssocID="{CBA70C94-D723-4A01-8FF8-E18712DBF563}" presName="rootComposite" presStyleCnt="0"/>
      <dgm:spPr/>
    </dgm:pt>
    <dgm:pt modelId="{3067CBFF-E0BC-4399-875A-AC19768B4593}" type="pres">
      <dgm:prSet presAssocID="{CBA70C94-D723-4A01-8FF8-E18712DBF563}" presName="rootText" presStyleLbl="node2" presStyleIdx="1" presStyleCnt="4" custLinFactNeighborX="892" custLinFactNeighborY="775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CB7BAB-896D-4075-BF0C-338A32B1D9E9}" type="pres">
      <dgm:prSet presAssocID="{CBA70C94-D723-4A01-8FF8-E18712DBF563}" presName="rootConnector" presStyleLbl="node2" presStyleIdx="1" presStyleCnt="4"/>
      <dgm:spPr/>
      <dgm:t>
        <a:bodyPr/>
        <a:lstStyle/>
        <a:p>
          <a:endParaRPr lang="ru-RU"/>
        </a:p>
      </dgm:t>
    </dgm:pt>
    <dgm:pt modelId="{0CA91679-E69B-4480-8051-ECFB055C3EC2}" type="pres">
      <dgm:prSet presAssocID="{CBA70C94-D723-4A01-8FF8-E18712DBF563}" presName="hierChild4" presStyleCnt="0"/>
      <dgm:spPr/>
    </dgm:pt>
    <dgm:pt modelId="{46CE4540-F5E7-416B-A2D4-05BFE2E7ED52}" type="pres">
      <dgm:prSet presAssocID="{CBA70C94-D723-4A01-8FF8-E18712DBF563}" presName="hierChild5" presStyleCnt="0"/>
      <dgm:spPr/>
    </dgm:pt>
    <dgm:pt modelId="{CD66DE71-FEFA-4A5C-A661-60A7818B55B2}" type="pres">
      <dgm:prSet presAssocID="{B65DA41F-9411-4B14-9DD4-D57A394797B5}" presName="Name37" presStyleLbl="parChTrans1D2" presStyleIdx="2" presStyleCnt="4"/>
      <dgm:spPr/>
      <dgm:t>
        <a:bodyPr/>
        <a:lstStyle/>
        <a:p>
          <a:endParaRPr lang="ru-RU"/>
        </a:p>
      </dgm:t>
    </dgm:pt>
    <dgm:pt modelId="{ED3629D9-78CE-4312-8B19-8262F9C61A24}" type="pres">
      <dgm:prSet presAssocID="{EB075B72-AF49-4852-A4E5-5E70FFF3C585}" presName="hierRoot2" presStyleCnt="0">
        <dgm:presLayoutVars>
          <dgm:hierBranch val="init"/>
        </dgm:presLayoutVars>
      </dgm:prSet>
      <dgm:spPr/>
    </dgm:pt>
    <dgm:pt modelId="{2471FCD2-6D1A-4775-B768-08F8E0DC6537}" type="pres">
      <dgm:prSet presAssocID="{EB075B72-AF49-4852-A4E5-5E70FFF3C585}" presName="rootComposite" presStyleCnt="0"/>
      <dgm:spPr/>
    </dgm:pt>
    <dgm:pt modelId="{190AFCA9-0828-4977-B31C-316FF18B087F}" type="pres">
      <dgm:prSet presAssocID="{EB075B72-AF49-4852-A4E5-5E70FFF3C585}" presName="rootText" presStyleLbl="node2" presStyleIdx="2" presStyleCnt="4" custScaleX="69146" custScaleY="100000" custLinFactNeighborX="-2578" custLinFactNeighborY="775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EA621C-571D-466A-B2DD-8C2A677E8673}" type="pres">
      <dgm:prSet presAssocID="{EB075B72-AF49-4852-A4E5-5E70FFF3C585}" presName="rootConnector" presStyleLbl="node2" presStyleIdx="2" presStyleCnt="4"/>
      <dgm:spPr/>
      <dgm:t>
        <a:bodyPr/>
        <a:lstStyle/>
        <a:p>
          <a:endParaRPr lang="ru-RU"/>
        </a:p>
      </dgm:t>
    </dgm:pt>
    <dgm:pt modelId="{E3FD816A-4B5B-435B-9D9C-6FEE0AD31F93}" type="pres">
      <dgm:prSet presAssocID="{EB075B72-AF49-4852-A4E5-5E70FFF3C585}" presName="hierChild4" presStyleCnt="0"/>
      <dgm:spPr/>
    </dgm:pt>
    <dgm:pt modelId="{7C7E5F46-768B-402B-B14C-4E2FB294E393}" type="pres">
      <dgm:prSet presAssocID="{EB075B72-AF49-4852-A4E5-5E70FFF3C585}" presName="hierChild5" presStyleCnt="0"/>
      <dgm:spPr/>
    </dgm:pt>
    <dgm:pt modelId="{9A83DE86-406F-48C2-9E33-4EEBD3C12FFB}" type="pres">
      <dgm:prSet presAssocID="{B0ACDEE3-738C-4331-93BC-F9CDACA1492B}" presName="Name37" presStyleLbl="parChTrans1D2" presStyleIdx="3" presStyleCnt="4"/>
      <dgm:spPr/>
      <dgm:t>
        <a:bodyPr/>
        <a:lstStyle/>
        <a:p>
          <a:endParaRPr lang="ru-RU"/>
        </a:p>
      </dgm:t>
    </dgm:pt>
    <dgm:pt modelId="{6AB23DCC-7C39-4349-AB5B-CC9C1EB58510}" type="pres">
      <dgm:prSet presAssocID="{4D20A977-1A8B-40A8-A169-230677677146}" presName="hierRoot2" presStyleCnt="0">
        <dgm:presLayoutVars>
          <dgm:hierBranch val="init"/>
        </dgm:presLayoutVars>
      </dgm:prSet>
      <dgm:spPr/>
    </dgm:pt>
    <dgm:pt modelId="{36EEC6DC-F288-48C2-8719-2C37DA265AFE}" type="pres">
      <dgm:prSet presAssocID="{4D20A977-1A8B-40A8-A169-230677677146}" presName="rootComposite" presStyleCnt="0"/>
      <dgm:spPr/>
    </dgm:pt>
    <dgm:pt modelId="{C3546211-7CC9-41F8-8DA8-70EC3D574BAF}" type="pres">
      <dgm:prSet presAssocID="{4D20A977-1A8B-40A8-A169-230677677146}" presName="rootText" presStyleLbl="node2" presStyleIdx="3" presStyleCnt="4" custLinFactNeighborY="277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09E771-9F71-4655-B195-C530E9B1CFCD}" type="pres">
      <dgm:prSet presAssocID="{4D20A977-1A8B-40A8-A169-230677677146}" presName="rootConnector" presStyleLbl="node2" presStyleIdx="3" presStyleCnt="4"/>
      <dgm:spPr/>
      <dgm:t>
        <a:bodyPr/>
        <a:lstStyle/>
        <a:p>
          <a:endParaRPr lang="ru-RU"/>
        </a:p>
      </dgm:t>
    </dgm:pt>
    <dgm:pt modelId="{48C1A7DB-EE5C-406C-A18F-E42F38D45AC2}" type="pres">
      <dgm:prSet presAssocID="{4D20A977-1A8B-40A8-A169-230677677146}" presName="hierChild4" presStyleCnt="0"/>
      <dgm:spPr/>
    </dgm:pt>
    <dgm:pt modelId="{0F4401D6-B38D-488D-B117-F67C7C6A938D}" type="pres">
      <dgm:prSet presAssocID="{4D20A977-1A8B-40A8-A169-230677677146}" presName="hierChild5" presStyleCnt="0"/>
      <dgm:spPr/>
    </dgm:pt>
    <dgm:pt modelId="{21BBA102-7755-4375-97B5-3F5B7F9D8D05}" type="pres">
      <dgm:prSet presAssocID="{5912F6E9-2327-413A-826A-B178D02A1508}" presName="hierChild3" presStyleCnt="0"/>
      <dgm:spPr/>
    </dgm:pt>
  </dgm:ptLst>
  <dgm:cxnLst>
    <dgm:cxn modelId="{9C8875F1-DD64-442F-80AF-9999D0E7255D}" srcId="{5912F6E9-2327-413A-826A-B178D02A1508}" destId="{EB075B72-AF49-4852-A4E5-5E70FFF3C585}" srcOrd="2" destOrd="0" parTransId="{B65DA41F-9411-4B14-9DD4-D57A394797B5}" sibTransId="{BAC7FAA3-A95B-4A54-B801-4DAB8829A7D4}"/>
    <dgm:cxn modelId="{D4D9ED4E-431F-45C5-8841-133A2125E0A3}" type="presOf" srcId="{1F34EB4B-F64B-43A9-AA33-58D430981964}" destId="{53E1618F-EA46-43C7-9ACF-0EDB406A38A1}" srcOrd="0" destOrd="0" presId="urn:microsoft.com/office/officeart/2005/8/layout/orgChart1"/>
    <dgm:cxn modelId="{9BC0FE05-10F4-4CE8-B514-7F0E1567CEE9}" srcId="{5912F6E9-2327-413A-826A-B178D02A1508}" destId="{1A39F767-0FA8-4129-A1BA-C59149FBDC5D}" srcOrd="0" destOrd="0" parTransId="{1F34EB4B-F64B-43A9-AA33-58D430981964}" sibTransId="{03E992AE-66F2-463E-A7E9-41BDE2416BB6}"/>
    <dgm:cxn modelId="{76C069BD-E9FF-48F3-8E78-1BC0FAB638FA}" srcId="{5912F6E9-2327-413A-826A-B178D02A1508}" destId="{4D20A977-1A8B-40A8-A169-230677677146}" srcOrd="3" destOrd="0" parTransId="{B0ACDEE3-738C-4331-93BC-F9CDACA1492B}" sibTransId="{06354730-7F12-410E-8239-3FA0E56BED1F}"/>
    <dgm:cxn modelId="{D940B9CE-BC1C-4FE6-9495-7DFAC0808B90}" type="presOf" srcId="{EB075B72-AF49-4852-A4E5-5E70FFF3C585}" destId="{CAEA621C-571D-466A-B2DD-8C2A677E8673}" srcOrd="1" destOrd="0" presId="urn:microsoft.com/office/officeart/2005/8/layout/orgChart1"/>
    <dgm:cxn modelId="{6B2F3F61-A16C-47E6-B165-007F190E5F8D}" type="presOf" srcId="{5912F6E9-2327-413A-826A-B178D02A1508}" destId="{A03F9161-2164-492A-952E-88DD9DAFBA49}" srcOrd="0" destOrd="0" presId="urn:microsoft.com/office/officeart/2005/8/layout/orgChart1"/>
    <dgm:cxn modelId="{F1BF3886-F724-4622-B5F1-B1D15D8EBD43}" type="presOf" srcId="{EB075B72-AF49-4852-A4E5-5E70FFF3C585}" destId="{190AFCA9-0828-4977-B31C-316FF18B087F}" srcOrd="0" destOrd="0" presId="urn:microsoft.com/office/officeart/2005/8/layout/orgChart1"/>
    <dgm:cxn modelId="{172B0C00-7558-4278-B075-A3AB462530B4}" type="presOf" srcId="{CBA70C94-D723-4A01-8FF8-E18712DBF563}" destId="{3067CBFF-E0BC-4399-875A-AC19768B4593}" srcOrd="0" destOrd="0" presId="urn:microsoft.com/office/officeart/2005/8/layout/orgChart1"/>
    <dgm:cxn modelId="{F0A84BF9-70B9-433F-A3A0-3DE213860382}" type="presOf" srcId="{5912F6E9-2327-413A-826A-B178D02A1508}" destId="{667DC186-CC01-4597-A198-9ADFE070BA92}" srcOrd="1" destOrd="0" presId="urn:microsoft.com/office/officeart/2005/8/layout/orgChart1"/>
    <dgm:cxn modelId="{7B04C3EC-95E3-45D5-8E85-036CA8C3AEE4}" type="presOf" srcId="{1C27AE2D-3E76-48C9-B6FF-C86F8622804D}" destId="{53FA465C-3B9B-4F5B-B880-086CC050028B}" srcOrd="0" destOrd="0" presId="urn:microsoft.com/office/officeart/2005/8/layout/orgChart1"/>
    <dgm:cxn modelId="{11E5D1D6-5431-40F3-86A0-8205FABE57A1}" srcId="{5912F6E9-2327-413A-826A-B178D02A1508}" destId="{CBA70C94-D723-4A01-8FF8-E18712DBF563}" srcOrd="1" destOrd="0" parTransId="{1C27AE2D-3E76-48C9-B6FF-C86F8622804D}" sibTransId="{98659DA1-3831-442D-9178-896080C3A9EA}"/>
    <dgm:cxn modelId="{D435372E-0D90-48B2-88F4-E899162266FB}" type="presOf" srcId="{B0ACDEE3-738C-4331-93BC-F9CDACA1492B}" destId="{9A83DE86-406F-48C2-9E33-4EEBD3C12FFB}" srcOrd="0" destOrd="0" presId="urn:microsoft.com/office/officeart/2005/8/layout/orgChart1"/>
    <dgm:cxn modelId="{F842F22F-35AC-4408-9902-543683A9D73F}" type="presOf" srcId="{1A39F767-0FA8-4129-A1BA-C59149FBDC5D}" destId="{35DB2682-6C7D-4A1D-A637-68B3D8B4AEF4}" srcOrd="1" destOrd="0" presId="urn:microsoft.com/office/officeart/2005/8/layout/orgChart1"/>
    <dgm:cxn modelId="{87CB1768-9549-4BA3-A2D9-632CE1A07278}" type="presOf" srcId="{CBA70C94-D723-4A01-8FF8-E18712DBF563}" destId="{93CB7BAB-896D-4075-BF0C-338A32B1D9E9}" srcOrd="1" destOrd="0" presId="urn:microsoft.com/office/officeart/2005/8/layout/orgChart1"/>
    <dgm:cxn modelId="{5A201BDD-0B3A-442E-B76C-295FEDC1EF8F}" type="presOf" srcId="{1A39F767-0FA8-4129-A1BA-C59149FBDC5D}" destId="{411312E1-0975-4DD4-8309-A46B6B7384D2}" srcOrd="0" destOrd="0" presId="urn:microsoft.com/office/officeart/2005/8/layout/orgChart1"/>
    <dgm:cxn modelId="{B8472D99-1A9B-4081-A3F2-A299101F3D43}" type="presOf" srcId="{4D20A977-1A8B-40A8-A169-230677677146}" destId="{1C09E771-9F71-4655-B195-C530E9B1CFCD}" srcOrd="1" destOrd="0" presId="urn:microsoft.com/office/officeart/2005/8/layout/orgChart1"/>
    <dgm:cxn modelId="{11D9E814-30CA-45B3-A870-9AB946641348}" type="presOf" srcId="{6CE1DEA8-DBE2-40C7-A8E2-74FCAAD48754}" destId="{E2FE0CD0-B364-46B2-804C-096EE13D74DC}" srcOrd="0" destOrd="0" presId="urn:microsoft.com/office/officeart/2005/8/layout/orgChart1"/>
    <dgm:cxn modelId="{50A8C7B3-353B-4EDF-AE72-9D4C486D017F}" type="presOf" srcId="{B65DA41F-9411-4B14-9DD4-D57A394797B5}" destId="{CD66DE71-FEFA-4A5C-A661-60A7818B55B2}" srcOrd="0" destOrd="0" presId="urn:microsoft.com/office/officeart/2005/8/layout/orgChart1"/>
    <dgm:cxn modelId="{B094F092-D950-4212-962B-C39E73F97D89}" type="presOf" srcId="{4D20A977-1A8B-40A8-A169-230677677146}" destId="{C3546211-7CC9-41F8-8DA8-70EC3D574BAF}" srcOrd="0" destOrd="0" presId="urn:microsoft.com/office/officeart/2005/8/layout/orgChart1"/>
    <dgm:cxn modelId="{C856A307-1C0F-433F-AF96-E4F7DD8EB619}" srcId="{6CE1DEA8-DBE2-40C7-A8E2-74FCAAD48754}" destId="{5912F6E9-2327-413A-826A-B178D02A1508}" srcOrd="0" destOrd="0" parTransId="{11795D6E-6CFA-4212-A632-DC448EC4F01E}" sibTransId="{63D60F20-5D68-40B0-AE0D-6F910EDB80D4}"/>
    <dgm:cxn modelId="{A5386010-1F30-4F51-A0EE-A5D11D67525A}" type="presParOf" srcId="{E2FE0CD0-B364-46B2-804C-096EE13D74DC}" destId="{73855C4E-8DAC-4426-B651-98CF2D081E4A}" srcOrd="0" destOrd="0" presId="urn:microsoft.com/office/officeart/2005/8/layout/orgChart1"/>
    <dgm:cxn modelId="{10ED39FA-34EE-4B67-A12D-32963F591CDF}" type="presParOf" srcId="{73855C4E-8DAC-4426-B651-98CF2D081E4A}" destId="{7484A36D-41D1-4327-AD12-8D49D61090FD}" srcOrd="0" destOrd="0" presId="urn:microsoft.com/office/officeart/2005/8/layout/orgChart1"/>
    <dgm:cxn modelId="{56AF20FF-FD2D-4BC8-A246-1275799D5A97}" type="presParOf" srcId="{7484A36D-41D1-4327-AD12-8D49D61090FD}" destId="{A03F9161-2164-492A-952E-88DD9DAFBA49}" srcOrd="0" destOrd="0" presId="urn:microsoft.com/office/officeart/2005/8/layout/orgChart1"/>
    <dgm:cxn modelId="{D3A48901-2107-4401-9FB9-81E3D3CCA741}" type="presParOf" srcId="{7484A36D-41D1-4327-AD12-8D49D61090FD}" destId="{667DC186-CC01-4597-A198-9ADFE070BA92}" srcOrd="1" destOrd="0" presId="urn:microsoft.com/office/officeart/2005/8/layout/orgChart1"/>
    <dgm:cxn modelId="{01C22BFA-E594-42A7-B45E-E108767D8BCC}" type="presParOf" srcId="{73855C4E-8DAC-4426-B651-98CF2D081E4A}" destId="{A423E06B-B901-4305-9048-F7CD0F05585C}" srcOrd="1" destOrd="0" presId="urn:microsoft.com/office/officeart/2005/8/layout/orgChart1"/>
    <dgm:cxn modelId="{60C9439E-671D-4A98-B85E-F4C1ACCA32D4}" type="presParOf" srcId="{A423E06B-B901-4305-9048-F7CD0F05585C}" destId="{53E1618F-EA46-43C7-9ACF-0EDB406A38A1}" srcOrd="0" destOrd="0" presId="urn:microsoft.com/office/officeart/2005/8/layout/orgChart1"/>
    <dgm:cxn modelId="{7002B267-E9B5-4C27-93F8-934C43B9C4C9}" type="presParOf" srcId="{A423E06B-B901-4305-9048-F7CD0F05585C}" destId="{2E22CB66-9A9D-4E1E-808B-2F58888991FD}" srcOrd="1" destOrd="0" presId="urn:microsoft.com/office/officeart/2005/8/layout/orgChart1"/>
    <dgm:cxn modelId="{3148A37D-6A91-4488-9241-0AA2E3A6B2F8}" type="presParOf" srcId="{2E22CB66-9A9D-4E1E-808B-2F58888991FD}" destId="{77DEC41B-DD43-49B8-BF27-51E8220FC650}" srcOrd="0" destOrd="0" presId="urn:microsoft.com/office/officeart/2005/8/layout/orgChart1"/>
    <dgm:cxn modelId="{E217299F-55FB-4551-A711-8D340EB053E8}" type="presParOf" srcId="{77DEC41B-DD43-49B8-BF27-51E8220FC650}" destId="{411312E1-0975-4DD4-8309-A46B6B7384D2}" srcOrd="0" destOrd="0" presId="urn:microsoft.com/office/officeart/2005/8/layout/orgChart1"/>
    <dgm:cxn modelId="{6B5747D9-BF28-4F8E-BB2C-6576E0FABFBC}" type="presParOf" srcId="{77DEC41B-DD43-49B8-BF27-51E8220FC650}" destId="{35DB2682-6C7D-4A1D-A637-68B3D8B4AEF4}" srcOrd="1" destOrd="0" presId="urn:microsoft.com/office/officeart/2005/8/layout/orgChart1"/>
    <dgm:cxn modelId="{874F878A-D339-466B-88FD-386753BEF03B}" type="presParOf" srcId="{2E22CB66-9A9D-4E1E-808B-2F58888991FD}" destId="{9E39FCCA-DC47-4BD6-9870-29120ED30C45}" srcOrd="1" destOrd="0" presId="urn:microsoft.com/office/officeart/2005/8/layout/orgChart1"/>
    <dgm:cxn modelId="{71F19173-0A18-44E1-8EA9-B0FB5A2C6A45}" type="presParOf" srcId="{2E22CB66-9A9D-4E1E-808B-2F58888991FD}" destId="{94874EFA-5E25-4E17-A76C-6B55D0D6F532}" srcOrd="2" destOrd="0" presId="urn:microsoft.com/office/officeart/2005/8/layout/orgChart1"/>
    <dgm:cxn modelId="{CFFD9578-EDCB-4758-A817-71A4E740F278}" type="presParOf" srcId="{A423E06B-B901-4305-9048-F7CD0F05585C}" destId="{53FA465C-3B9B-4F5B-B880-086CC050028B}" srcOrd="2" destOrd="0" presId="urn:microsoft.com/office/officeart/2005/8/layout/orgChart1"/>
    <dgm:cxn modelId="{6D7A59FC-FC35-41AF-B011-79829BC389BC}" type="presParOf" srcId="{A423E06B-B901-4305-9048-F7CD0F05585C}" destId="{8B932328-5742-4FBD-BFD0-226DEDD4440B}" srcOrd="3" destOrd="0" presId="urn:microsoft.com/office/officeart/2005/8/layout/orgChart1"/>
    <dgm:cxn modelId="{008A2964-3F64-47FE-8642-6B8494F4A118}" type="presParOf" srcId="{8B932328-5742-4FBD-BFD0-226DEDD4440B}" destId="{854EDCB8-D3CF-4C04-AC08-D0C3CCA2684A}" srcOrd="0" destOrd="0" presId="urn:microsoft.com/office/officeart/2005/8/layout/orgChart1"/>
    <dgm:cxn modelId="{EB7AF38C-9A2D-4485-9C74-FCF1E5842BF9}" type="presParOf" srcId="{854EDCB8-D3CF-4C04-AC08-D0C3CCA2684A}" destId="{3067CBFF-E0BC-4399-875A-AC19768B4593}" srcOrd="0" destOrd="0" presId="urn:microsoft.com/office/officeart/2005/8/layout/orgChart1"/>
    <dgm:cxn modelId="{865E4369-8784-4087-80C8-BE0C17F080B7}" type="presParOf" srcId="{854EDCB8-D3CF-4C04-AC08-D0C3CCA2684A}" destId="{93CB7BAB-896D-4075-BF0C-338A32B1D9E9}" srcOrd="1" destOrd="0" presId="urn:microsoft.com/office/officeart/2005/8/layout/orgChart1"/>
    <dgm:cxn modelId="{F6D6B11D-A45D-4262-920B-3C5A70FB4A14}" type="presParOf" srcId="{8B932328-5742-4FBD-BFD0-226DEDD4440B}" destId="{0CA91679-E69B-4480-8051-ECFB055C3EC2}" srcOrd="1" destOrd="0" presId="urn:microsoft.com/office/officeart/2005/8/layout/orgChart1"/>
    <dgm:cxn modelId="{A9AF1D2F-8003-4CB5-A91A-E8EFA9191313}" type="presParOf" srcId="{8B932328-5742-4FBD-BFD0-226DEDD4440B}" destId="{46CE4540-F5E7-416B-A2D4-05BFE2E7ED52}" srcOrd="2" destOrd="0" presId="urn:microsoft.com/office/officeart/2005/8/layout/orgChart1"/>
    <dgm:cxn modelId="{39A229EE-2951-4159-960E-816AE3967EBE}" type="presParOf" srcId="{A423E06B-B901-4305-9048-F7CD0F05585C}" destId="{CD66DE71-FEFA-4A5C-A661-60A7818B55B2}" srcOrd="4" destOrd="0" presId="urn:microsoft.com/office/officeart/2005/8/layout/orgChart1"/>
    <dgm:cxn modelId="{AE04EBC4-8CDB-42E4-9A6C-51AB69B32386}" type="presParOf" srcId="{A423E06B-B901-4305-9048-F7CD0F05585C}" destId="{ED3629D9-78CE-4312-8B19-8262F9C61A24}" srcOrd="5" destOrd="0" presId="urn:microsoft.com/office/officeart/2005/8/layout/orgChart1"/>
    <dgm:cxn modelId="{78A3A33A-2696-4AB1-9CB7-D6614B61B747}" type="presParOf" srcId="{ED3629D9-78CE-4312-8B19-8262F9C61A24}" destId="{2471FCD2-6D1A-4775-B768-08F8E0DC6537}" srcOrd="0" destOrd="0" presId="urn:microsoft.com/office/officeart/2005/8/layout/orgChart1"/>
    <dgm:cxn modelId="{449FB2CA-5648-4FB5-8591-AE987E0A50CA}" type="presParOf" srcId="{2471FCD2-6D1A-4775-B768-08F8E0DC6537}" destId="{190AFCA9-0828-4977-B31C-316FF18B087F}" srcOrd="0" destOrd="0" presId="urn:microsoft.com/office/officeart/2005/8/layout/orgChart1"/>
    <dgm:cxn modelId="{73F39ACA-5F33-449C-BD39-07F61BFF638B}" type="presParOf" srcId="{2471FCD2-6D1A-4775-B768-08F8E0DC6537}" destId="{CAEA621C-571D-466A-B2DD-8C2A677E8673}" srcOrd="1" destOrd="0" presId="urn:microsoft.com/office/officeart/2005/8/layout/orgChart1"/>
    <dgm:cxn modelId="{1B599547-E71C-45E6-BFAD-C7F9711278ED}" type="presParOf" srcId="{ED3629D9-78CE-4312-8B19-8262F9C61A24}" destId="{E3FD816A-4B5B-435B-9D9C-6FEE0AD31F93}" srcOrd="1" destOrd="0" presId="urn:microsoft.com/office/officeart/2005/8/layout/orgChart1"/>
    <dgm:cxn modelId="{D3A10B11-D19F-4F5A-B76C-23BE3A2917F0}" type="presParOf" srcId="{ED3629D9-78CE-4312-8B19-8262F9C61A24}" destId="{7C7E5F46-768B-402B-B14C-4E2FB294E393}" srcOrd="2" destOrd="0" presId="urn:microsoft.com/office/officeart/2005/8/layout/orgChart1"/>
    <dgm:cxn modelId="{1281B7E1-B088-4242-B726-7CDE259523E4}" type="presParOf" srcId="{A423E06B-B901-4305-9048-F7CD0F05585C}" destId="{9A83DE86-406F-48C2-9E33-4EEBD3C12FFB}" srcOrd="6" destOrd="0" presId="urn:microsoft.com/office/officeart/2005/8/layout/orgChart1"/>
    <dgm:cxn modelId="{298CB35F-E258-4359-B6BA-884F6DEA231D}" type="presParOf" srcId="{A423E06B-B901-4305-9048-F7CD0F05585C}" destId="{6AB23DCC-7C39-4349-AB5B-CC9C1EB58510}" srcOrd="7" destOrd="0" presId="urn:microsoft.com/office/officeart/2005/8/layout/orgChart1"/>
    <dgm:cxn modelId="{88253C62-3364-46C0-9A09-EF0C768F0CAD}" type="presParOf" srcId="{6AB23DCC-7C39-4349-AB5B-CC9C1EB58510}" destId="{36EEC6DC-F288-48C2-8719-2C37DA265AFE}" srcOrd="0" destOrd="0" presId="urn:microsoft.com/office/officeart/2005/8/layout/orgChart1"/>
    <dgm:cxn modelId="{49A12566-13E2-48A7-8B1E-9DC85A24E519}" type="presParOf" srcId="{36EEC6DC-F288-48C2-8719-2C37DA265AFE}" destId="{C3546211-7CC9-41F8-8DA8-70EC3D574BAF}" srcOrd="0" destOrd="0" presId="urn:microsoft.com/office/officeart/2005/8/layout/orgChart1"/>
    <dgm:cxn modelId="{05ACF4A7-6B17-4845-B831-D68EB2544D93}" type="presParOf" srcId="{36EEC6DC-F288-48C2-8719-2C37DA265AFE}" destId="{1C09E771-9F71-4655-B195-C530E9B1CFCD}" srcOrd="1" destOrd="0" presId="urn:microsoft.com/office/officeart/2005/8/layout/orgChart1"/>
    <dgm:cxn modelId="{3EA6608F-487F-4BC8-9085-811E86FCEC85}" type="presParOf" srcId="{6AB23DCC-7C39-4349-AB5B-CC9C1EB58510}" destId="{48C1A7DB-EE5C-406C-A18F-E42F38D45AC2}" srcOrd="1" destOrd="0" presId="urn:microsoft.com/office/officeart/2005/8/layout/orgChart1"/>
    <dgm:cxn modelId="{210C9044-568C-40D5-BD02-02B6106F3788}" type="presParOf" srcId="{6AB23DCC-7C39-4349-AB5B-CC9C1EB58510}" destId="{0F4401D6-B38D-488D-B117-F67C7C6A938D}" srcOrd="2" destOrd="0" presId="urn:microsoft.com/office/officeart/2005/8/layout/orgChart1"/>
    <dgm:cxn modelId="{2D80559D-BE0D-479F-A41E-0FFA8B64B33A}" type="presParOf" srcId="{73855C4E-8DAC-4426-B651-98CF2D081E4A}" destId="{21BBA102-7755-4375-97B5-3F5B7F9D8D0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345763-5518-4C2B-9CE4-3DF2A721A124}">
      <dsp:nvSpPr>
        <dsp:cNvPr id="0" name=""/>
        <dsp:cNvSpPr/>
      </dsp:nvSpPr>
      <dsp:spPr>
        <a:xfrm>
          <a:off x="0" y="706084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A77DAE-3EB6-47C0-99FD-100D69E75929}">
      <dsp:nvSpPr>
        <dsp:cNvPr id="0" name=""/>
        <dsp:cNvSpPr/>
      </dsp:nvSpPr>
      <dsp:spPr>
        <a:xfrm>
          <a:off x="422034" y="16024"/>
          <a:ext cx="8282450" cy="926219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just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Проведення незалежного, систематичного опитування учасників освітнього процесу та </a:t>
          </a:r>
          <a:r>
            <a:rPr lang="uk-UA" sz="1800" kern="1200" dirty="0" err="1" smtClean="0">
              <a:latin typeface="Times New Roman" pitchFamily="18" charset="0"/>
              <a:cs typeface="Times New Roman" pitchFamily="18" charset="0"/>
            </a:rPr>
            <a:t>стейкхолдерів</a:t>
          </a: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 щодо якості освіти та освітнього процесу в Університеті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7248" y="61238"/>
        <a:ext cx="8192022" cy="835791"/>
      </dsp:txXfrm>
    </dsp:sp>
    <dsp:sp modelId="{69200D0B-BA27-4C69-BABD-8ED09DA35C3B}">
      <dsp:nvSpPr>
        <dsp:cNvPr id="0" name=""/>
        <dsp:cNvSpPr/>
      </dsp:nvSpPr>
      <dsp:spPr>
        <a:xfrm>
          <a:off x="0" y="2010469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29C6F2-2FC9-4EF3-B0AC-AB15BAC0CB46}">
      <dsp:nvSpPr>
        <dsp:cNvPr id="0" name=""/>
        <dsp:cNvSpPr/>
      </dsp:nvSpPr>
      <dsp:spPr>
        <a:xfrm>
          <a:off x="414801" y="1195684"/>
          <a:ext cx="8296030" cy="1050945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just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На основі результатів опитування учасників освітнього процесу та </a:t>
          </a:r>
          <a:r>
            <a:rPr lang="uk-UA" sz="1800" kern="1200" dirty="0" err="1" smtClean="0">
              <a:latin typeface="Times New Roman" pitchFamily="18" charset="0"/>
              <a:cs typeface="Times New Roman" pitchFamily="18" charset="0"/>
            </a:rPr>
            <a:t>стейкхолдерів</a:t>
          </a: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 формування пропозицій щодо покращення освітнього процесу та освітніх програм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6104" y="1246987"/>
        <a:ext cx="8193424" cy="948339"/>
      </dsp:txXfrm>
    </dsp:sp>
    <dsp:sp modelId="{D6BFDE8A-A4F8-40DE-8455-C007DCA54962}">
      <dsp:nvSpPr>
        <dsp:cNvPr id="0" name=""/>
        <dsp:cNvSpPr/>
      </dsp:nvSpPr>
      <dsp:spPr>
        <a:xfrm>
          <a:off x="0" y="2987942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B809FF-D992-4E58-8FAA-CDD9A6B35CB4}">
      <dsp:nvSpPr>
        <dsp:cNvPr id="0" name=""/>
        <dsp:cNvSpPr/>
      </dsp:nvSpPr>
      <dsp:spPr>
        <a:xfrm>
          <a:off x="414801" y="2516326"/>
          <a:ext cx="8296030" cy="724033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just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Підготовка аналітичних звітів за результатами </a:t>
          </a: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опитування для прийняття рішень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0145" y="2551670"/>
        <a:ext cx="8225342" cy="653345"/>
      </dsp:txXfrm>
    </dsp:sp>
    <dsp:sp modelId="{BFF93D65-0846-4D51-A139-D4A9BCA2A516}">
      <dsp:nvSpPr>
        <dsp:cNvPr id="0" name=""/>
        <dsp:cNvSpPr/>
      </dsp:nvSpPr>
      <dsp:spPr>
        <a:xfrm>
          <a:off x="0" y="3914849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51275F-6A08-4354-A0F7-A57CEFA74198}">
      <dsp:nvSpPr>
        <dsp:cNvPr id="0" name=""/>
        <dsp:cNvSpPr/>
      </dsp:nvSpPr>
      <dsp:spPr>
        <a:xfrm>
          <a:off x="414801" y="3477542"/>
          <a:ext cx="8296030" cy="673466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just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Складання рейтингів освітніх компонентів, професорсько-викладацького складу тощо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677" y="3510418"/>
        <a:ext cx="8230278" cy="607714"/>
      </dsp:txXfrm>
    </dsp:sp>
    <dsp:sp modelId="{98913456-136A-459D-BFF1-C5BDD3490AAF}">
      <dsp:nvSpPr>
        <dsp:cNvPr id="0" name=""/>
        <dsp:cNvSpPr/>
      </dsp:nvSpPr>
      <dsp:spPr>
        <a:xfrm>
          <a:off x="0" y="5025999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93D65E-16A4-47A8-8DFE-24C2F9F75376}">
      <dsp:nvSpPr>
        <dsp:cNvPr id="0" name=""/>
        <dsp:cNvSpPr/>
      </dsp:nvSpPr>
      <dsp:spPr>
        <a:xfrm>
          <a:off x="420758" y="4404449"/>
          <a:ext cx="8289977" cy="857709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just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Виявлення сильних і слабких сторін освітнього процесу в Університеті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2628" y="4446319"/>
        <a:ext cx="8206237" cy="7739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07C81-8BA7-4B51-8B45-493ECE7D6595}">
      <dsp:nvSpPr>
        <dsp:cNvPr id="0" name=""/>
        <dsp:cNvSpPr/>
      </dsp:nvSpPr>
      <dsp:spPr>
        <a:xfrm>
          <a:off x="0" y="316571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E05BBC-9D1D-455A-BE43-139E4E9F76A7}">
      <dsp:nvSpPr>
        <dsp:cNvPr id="0" name=""/>
        <dsp:cNvSpPr/>
      </dsp:nvSpPr>
      <dsp:spPr>
        <a:xfrm>
          <a:off x="391790" y="95171"/>
          <a:ext cx="7835792" cy="44280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itchFamily="18" charset="0"/>
              <a:cs typeface="Times New Roman" pitchFamily="18" charset="0"/>
            </a:rPr>
            <a:t>об’єктивність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1790" y="95171"/>
        <a:ext cx="7835792" cy="442800"/>
      </dsp:txXfrm>
    </dsp:sp>
    <dsp:sp modelId="{DBFD9347-BFF7-4F06-81A2-40098321F158}">
      <dsp:nvSpPr>
        <dsp:cNvPr id="0" name=""/>
        <dsp:cNvSpPr/>
      </dsp:nvSpPr>
      <dsp:spPr>
        <a:xfrm>
          <a:off x="0" y="996972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05ABCB-6434-4DBE-8EB6-E73DAFE95FBC}">
      <dsp:nvSpPr>
        <dsp:cNvPr id="0" name=""/>
        <dsp:cNvSpPr/>
      </dsp:nvSpPr>
      <dsp:spPr>
        <a:xfrm>
          <a:off x="391790" y="775571"/>
          <a:ext cx="7835792" cy="44280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8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8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8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itchFamily="18" charset="0"/>
              <a:cs typeface="Times New Roman" pitchFamily="18" charset="0"/>
            </a:rPr>
            <a:t>точність (мінімальна похибка)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1790" y="775571"/>
        <a:ext cx="7835792" cy="442800"/>
      </dsp:txXfrm>
    </dsp:sp>
    <dsp:sp modelId="{F7D89FDB-D7DD-469F-A763-8903FFAE477D}">
      <dsp:nvSpPr>
        <dsp:cNvPr id="0" name=""/>
        <dsp:cNvSpPr/>
      </dsp:nvSpPr>
      <dsp:spPr>
        <a:xfrm>
          <a:off x="0" y="1677372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48844B-F44E-49AF-94F9-0138DBC3C304}">
      <dsp:nvSpPr>
        <dsp:cNvPr id="0" name=""/>
        <dsp:cNvSpPr/>
      </dsp:nvSpPr>
      <dsp:spPr>
        <a:xfrm>
          <a:off x="391790" y="1455972"/>
          <a:ext cx="7835792" cy="44280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6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16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6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itchFamily="18" charset="0"/>
              <a:cs typeface="Times New Roman" pitchFamily="18" charset="0"/>
            </a:rPr>
            <a:t>повнота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1790" y="1455972"/>
        <a:ext cx="7835792" cy="442800"/>
      </dsp:txXfrm>
    </dsp:sp>
    <dsp:sp modelId="{0398E43C-DB60-439A-9349-BEC1B6DAA243}">
      <dsp:nvSpPr>
        <dsp:cNvPr id="0" name=""/>
        <dsp:cNvSpPr/>
      </dsp:nvSpPr>
      <dsp:spPr>
        <a:xfrm>
          <a:off x="0" y="2357772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B63B5B-4C0F-4C45-B97D-836EC2318F1E}">
      <dsp:nvSpPr>
        <dsp:cNvPr id="0" name=""/>
        <dsp:cNvSpPr/>
      </dsp:nvSpPr>
      <dsp:spPr>
        <a:xfrm>
          <a:off x="404246" y="2136372"/>
          <a:ext cx="7821030" cy="44280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4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24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4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itchFamily="18" charset="0"/>
              <a:cs typeface="Times New Roman" pitchFamily="18" charset="0"/>
            </a:rPr>
            <a:t>достатність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246" y="2136372"/>
        <a:ext cx="7821030" cy="442800"/>
      </dsp:txXfrm>
    </dsp:sp>
    <dsp:sp modelId="{F043382B-548D-47F0-A118-9FC77EC90FE8}">
      <dsp:nvSpPr>
        <dsp:cNvPr id="0" name=""/>
        <dsp:cNvSpPr/>
      </dsp:nvSpPr>
      <dsp:spPr>
        <a:xfrm>
          <a:off x="0" y="3038172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B2ACC7-47E6-4600-8A0B-280D13FE8795}">
      <dsp:nvSpPr>
        <dsp:cNvPr id="0" name=""/>
        <dsp:cNvSpPr/>
      </dsp:nvSpPr>
      <dsp:spPr>
        <a:xfrm>
          <a:off x="404246" y="2816772"/>
          <a:ext cx="7821030" cy="44280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2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32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2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itchFamily="18" charset="0"/>
              <a:cs typeface="Times New Roman" pitchFamily="18" charset="0"/>
            </a:rPr>
            <a:t>оперативність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246" y="2816772"/>
        <a:ext cx="7821030" cy="442800"/>
      </dsp:txXfrm>
    </dsp:sp>
    <dsp:sp modelId="{863A4D52-FAD6-4FDF-BD6C-F7AB4F48C774}">
      <dsp:nvSpPr>
        <dsp:cNvPr id="0" name=""/>
        <dsp:cNvSpPr/>
      </dsp:nvSpPr>
      <dsp:spPr>
        <a:xfrm>
          <a:off x="0" y="3718572"/>
          <a:ext cx="8229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1EF6E8-ECFC-4A55-9F38-A08FA6C28062}">
      <dsp:nvSpPr>
        <dsp:cNvPr id="0" name=""/>
        <dsp:cNvSpPr/>
      </dsp:nvSpPr>
      <dsp:spPr>
        <a:xfrm>
          <a:off x="411480" y="3497172"/>
          <a:ext cx="5760720" cy="44280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smtClean="0">
              <a:latin typeface="Times New Roman" pitchFamily="18" charset="0"/>
              <a:cs typeface="Times New Roman" pitchFamily="18" charset="0"/>
            </a:rPr>
            <a:t>доступність</a:t>
          </a:r>
          <a:endParaRPr lang="ru-RU" sz="2400" kern="1200">
            <a:latin typeface="Times New Roman" pitchFamily="18" charset="0"/>
            <a:cs typeface="Times New Roman" pitchFamily="18" charset="0"/>
          </a:endParaRPr>
        </a:p>
      </dsp:txBody>
      <dsp:txXfrm>
        <a:off x="411480" y="3497172"/>
        <a:ext cx="5760720" cy="442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53104A-73EC-4DC7-8CF8-BDBF52F7534C}">
      <dsp:nvSpPr>
        <dsp:cNvPr id="0" name=""/>
        <dsp:cNvSpPr/>
      </dsp:nvSpPr>
      <dsp:spPr>
        <a:xfrm>
          <a:off x="0" y="152309"/>
          <a:ext cx="849694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A81368-B958-49EC-BB79-A77C65EF86D6}">
      <dsp:nvSpPr>
        <dsp:cNvPr id="0" name=""/>
        <dsp:cNvSpPr/>
      </dsp:nvSpPr>
      <dsp:spPr>
        <a:xfrm>
          <a:off x="424847" y="76447"/>
          <a:ext cx="8072079" cy="208702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якість освіти в Університеті в цілому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4847" y="76447"/>
        <a:ext cx="8072079" cy="208702"/>
      </dsp:txXfrm>
    </dsp:sp>
    <dsp:sp modelId="{225A22B5-85CB-4BF6-99E8-F787BE2599FE}">
      <dsp:nvSpPr>
        <dsp:cNvPr id="0" name=""/>
        <dsp:cNvSpPr/>
      </dsp:nvSpPr>
      <dsp:spPr>
        <a:xfrm>
          <a:off x="0" y="474615"/>
          <a:ext cx="849694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3333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9AF2B7-293B-47FE-9361-D3C00594B84C}">
      <dsp:nvSpPr>
        <dsp:cNvPr id="0" name=""/>
        <dsp:cNvSpPr/>
      </dsp:nvSpPr>
      <dsp:spPr>
        <a:xfrm>
          <a:off x="404517" y="427709"/>
          <a:ext cx="8090343" cy="179745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333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3333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333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якість навчальних і робочих планів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517" y="427709"/>
        <a:ext cx="8090343" cy="179745"/>
      </dsp:txXfrm>
    </dsp:sp>
    <dsp:sp modelId="{EDBCF5A5-1DED-4D8A-A426-B70F5553100B}">
      <dsp:nvSpPr>
        <dsp:cNvPr id="0" name=""/>
        <dsp:cNvSpPr/>
      </dsp:nvSpPr>
      <dsp:spPr>
        <a:xfrm>
          <a:off x="0" y="814952"/>
          <a:ext cx="849694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57448E-8EA8-4CF7-A3B3-E5577978E86C}">
      <dsp:nvSpPr>
        <dsp:cNvPr id="0" name=""/>
        <dsp:cNvSpPr/>
      </dsp:nvSpPr>
      <dsp:spPr>
        <a:xfrm>
          <a:off x="404517" y="750015"/>
          <a:ext cx="8090343" cy="197777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6667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6667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6667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якість освітніх програм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517" y="750015"/>
        <a:ext cx="8090343" cy="197777"/>
      </dsp:txXfrm>
    </dsp:sp>
    <dsp:sp modelId="{A23B46F3-91D0-4823-BF06-1AFC40D0BB3F}">
      <dsp:nvSpPr>
        <dsp:cNvPr id="0" name=""/>
        <dsp:cNvSpPr/>
      </dsp:nvSpPr>
      <dsp:spPr>
        <a:xfrm>
          <a:off x="0" y="1223192"/>
          <a:ext cx="849694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0D7655-DB27-4759-89CB-8B6828AF9B5D}">
      <dsp:nvSpPr>
        <dsp:cNvPr id="0" name=""/>
        <dsp:cNvSpPr/>
      </dsp:nvSpPr>
      <dsp:spPr>
        <a:xfrm>
          <a:off x="424847" y="1090352"/>
          <a:ext cx="5947860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>
              <a:latin typeface="Times New Roman" pitchFamily="18" charset="0"/>
              <a:cs typeface="Times New Roman" pitchFamily="18" charset="0"/>
            </a:rPr>
            <a:t>якість освітніх компонентів</a:t>
          </a: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>
        <a:off x="424847" y="1090352"/>
        <a:ext cx="5947860" cy="265680"/>
      </dsp:txXfrm>
    </dsp:sp>
    <dsp:sp modelId="{BF6FDED4-49A3-44FF-B430-AD35DCB1B7C3}">
      <dsp:nvSpPr>
        <dsp:cNvPr id="0" name=""/>
        <dsp:cNvSpPr/>
      </dsp:nvSpPr>
      <dsp:spPr>
        <a:xfrm>
          <a:off x="0" y="1631432"/>
          <a:ext cx="849694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C458BC-2395-4881-AEB7-78C941AC5346}">
      <dsp:nvSpPr>
        <dsp:cNvPr id="0" name=""/>
        <dsp:cNvSpPr/>
      </dsp:nvSpPr>
      <dsp:spPr>
        <a:xfrm>
          <a:off x="424847" y="1498592"/>
          <a:ext cx="5947860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3333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13333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3333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>
              <a:latin typeface="Times New Roman" pitchFamily="18" charset="0"/>
              <a:cs typeface="Times New Roman" pitchFamily="18" charset="0"/>
            </a:rPr>
            <a:t>якість викладання конкретних дисциплін</a:t>
          </a: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>
        <a:off x="424847" y="1498592"/>
        <a:ext cx="5947860" cy="265680"/>
      </dsp:txXfrm>
    </dsp:sp>
    <dsp:sp modelId="{9C107E5B-934D-44CE-A8CF-E2805AA5C257}">
      <dsp:nvSpPr>
        <dsp:cNvPr id="0" name=""/>
        <dsp:cNvSpPr/>
      </dsp:nvSpPr>
      <dsp:spPr>
        <a:xfrm>
          <a:off x="0" y="2039672"/>
          <a:ext cx="849694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16667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A5C04-1FED-4CBF-85E7-415CAB243C29}">
      <dsp:nvSpPr>
        <dsp:cNvPr id="0" name=""/>
        <dsp:cNvSpPr/>
      </dsp:nvSpPr>
      <dsp:spPr>
        <a:xfrm>
          <a:off x="404517" y="1930829"/>
          <a:ext cx="8090343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6667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16667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6667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>
              <a:latin typeface="Times New Roman" pitchFamily="18" charset="0"/>
              <a:cs typeface="Times New Roman" pitchFamily="18" charset="0"/>
            </a:rPr>
            <a:t>рівень задоволеності організацією освітнього процесу, методичним і матеріально-технічним </a:t>
          </a:r>
          <a:r>
            <a:rPr lang="uk-UA" sz="1200" kern="1200" smtClean="0">
              <a:latin typeface="Times New Roman" pitchFamily="18" charset="0"/>
              <a:cs typeface="Times New Roman" pitchFamily="18" charset="0"/>
            </a:rPr>
            <a:t>забезпеченням 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517" y="1930829"/>
        <a:ext cx="8090343" cy="265680"/>
      </dsp:txXfrm>
    </dsp:sp>
    <dsp:sp modelId="{0AEDB575-211B-4A8A-A9B1-F4047C4A44DF}">
      <dsp:nvSpPr>
        <dsp:cNvPr id="0" name=""/>
        <dsp:cNvSpPr/>
      </dsp:nvSpPr>
      <dsp:spPr>
        <a:xfrm>
          <a:off x="0" y="2447912"/>
          <a:ext cx="849694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325739-C79F-4814-9F5A-877808AED079}">
      <dsp:nvSpPr>
        <dsp:cNvPr id="0" name=""/>
        <dsp:cNvSpPr/>
      </dsp:nvSpPr>
      <dsp:spPr>
        <a:xfrm>
          <a:off x="424847" y="2315072"/>
          <a:ext cx="5947860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>
              <a:latin typeface="Times New Roman" pitchFamily="18" charset="0"/>
              <a:cs typeface="Times New Roman" pitchFamily="18" charset="0"/>
            </a:rPr>
            <a:t>рівень задоволеності отриманих освітніх послуг</a:t>
          </a: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>
        <a:off x="424847" y="2315072"/>
        <a:ext cx="5947860" cy="265680"/>
      </dsp:txXfrm>
    </dsp:sp>
    <dsp:sp modelId="{462258A9-2758-4BB9-92DA-22021F4C87E1}">
      <dsp:nvSpPr>
        <dsp:cNvPr id="0" name=""/>
        <dsp:cNvSpPr/>
      </dsp:nvSpPr>
      <dsp:spPr>
        <a:xfrm>
          <a:off x="0" y="2856152"/>
          <a:ext cx="849694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23333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EB56D-B79E-47EE-A8EE-7FE6EAEF2F87}">
      <dsp:nvSpPr>
        <dsp:cNvPr id="0" name=""/>
        <dsp:cNvSpPr/>
      </dsp:nvSpPr>
      <dsp:spPr>
        <a:xfrm>
          <a:off x="424847" y="2723312"/>
          <a:ext cx="5947860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3333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23333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3333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>
              <a:latin typeface="Times New Roman" pitchFamily="18" charset="0"/>
              <a:cs typeface="Times New Roman" pitchFamily="18" charset="0"/>
            </a:rPr>
            <a:t>дотримання принципів студентоцентрованого навчання</a:t>
          </a: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>
        <a:off x="424847" y="2723312"/>
        <a:ext cx="5947860" cy="265680"/>
      </dsp:txXfrm>
    </dsp:sp>
    <dsp:sp modelId="{19D110DE-FAB4-43B2-9AB8-09FAFEEEA499}">
      <dsp:nvSpPr>
        <dsp:cNvPr id="0" name=""/>
        <dsp:cNvSpPr/>
      </dsp:nvSpPr>
      <dsp:spPr>
        <a:xfrm>
          <a:off x="0" y="3264392"/>
          <a:ext cx="849694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7573F4-A461-4271-A7FD-E0C6BE334083}">
      <dsp:nvSpPr>
        <dsp:cNvPr id="0" name=""/>
        <dsp:cNvSpPr/>
      </dsp:nvSpPr>
      <dsp:spPr>
        <a:xfrm>
          <a:off x="424847" y="3131552"/>
          <a:ext cx="5947860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6667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26667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6667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>
              <a:latin typeface="Times New Roman" pitchFamily="18" charset="0"/>
              <a:cs typeface="Times New Roman" pitchFamily="18" charset="0"/>
            </a:rPr>
            <a:t>дотримання принципів академічної доброчесності</a:t>
          </a: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>
        <a:off x="424847" y="3131552"/>
        <a:ext cx="5947860" cy="265680"/>
      </dsp:txXfrm>
    </dsp:sp>
    <dsp:sp modelId="{8734D08E-60F2-4B46-83A8-5F2AE9FF1B68}">
      <dsp:nvSpPr>
        <dsp:cNvPr id="0" name=""/>
        <dsp:cNvSpPr/>
      </dsp:nvSpPr>
      <dsp:spPr>
        <a:xfrm>
          <a:off x="0" y="3672632"/>
          <a:ext cx="849694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D027C-9300-49FF-8614-088DDBA52752}">
      <dsp:nvSpPr>
        <dsp:cNvPr id="0" name=""/>
        <dsp:cNvSpPr/>
      </dsp:nvSpPr>
      <dsp:spPr>
        <a:xfrm>
          <a:off x="424847" y="3539792"/>
          <a:ext cx="5947860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>
              <a:latin typeface="Times New Roman" pitchFamily="18" charset="0"/>
              <a:cs typeface="Times New Roman" pitchFamily="18" charset="0"/>
            </a:rPr>
            <a:t>конкурентні переваги Університету</a:t>
          </a: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>
        <a:off x="424847" y="3539792"/>
        <a:ext cx="5947860" cy="265680"/>
      </dsp:txXfrm>
    </dsp:sp>
    <dsp:sp modelId="{C78DA7E7-B94B-40BD-8B3D-A385C9AD8018}">
      <dsp:nvSpPr>
        <dsp:cNvPr id="0" name=""/>
        <dsp:cNvSpPr/>
      </dsp:nvSpPr>
      <dsp:spPr>
        <a:xfrm>
          <a:off x="0" y="4080872"/>
          <a:ext cx="849694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2B6681-225D-4A0D-92E6-B842D5CE05C5}">
      <dsp:nvSpPr>
        <dsp:cNvPr id="0" name=""/>
        <dsp:cNvSpPr/>
      </dsp:nvSpPr>
      <dsp:spPr>
        <a:xfrm>
          <a:off x="424847" y="3948032"/>
          <a:ext cx="5947860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3333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33333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3333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>
              <a:latin typeface="Times New Roman" pitchFamily="18" charset="0"/>
              <a:cs typeface="Times New Roman" pitchFamily="18" charset="0"/>
            </a:rPr>
            <a:t>відповідність змісту освітніх програм потребам та вимогам ринку праці</a:t>
          </a: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>
        <a:off x="424847" y="3948032"/>
        <a:ext cx="5947860" cy="265680"/>
      </dsp:txXfrm>
    </dsp:sp>
    <dsp:sp modelId="{0FF9E7F8-EADC-4215-8F87-352265BE8CE6}">
      <dsp:nvSpPr>
        <dsp:cNvPr id="0" name=""/>
        <dsp:cNvSpPr/>
      </dsp:nvSpPr>
      <dsp:spPr>
        <a:xfrm>
          <a:off x="0" y="4489112"/>
          <a:ext cx="849694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36667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D29DF2-5821-40D5-8D56-3C67FEA13C03}">
      <dsp:nvSpPr>
        <dsp:cNvPr id="0" name=""/>
        <dsp:cNvSpPr/>
      </dsp:nvSpPr>
      <dsp:spPr>
        <a:xfrm>
          <a:off x="424847" y="4356272"/>
          <a:ext cx="5947860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6667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36667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6667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>
              <a:latin typeface="Times New Roman" pitchFamily="18" charset="0"/>
              <a:cs typeface="Times New Roman" pitchFamily="18" charset="0"/>
            </a:rPr>
            <a:t>об’єктивність та прозорість системи оцінювання</a:t>
          </a: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>
        <a:off x="424847" y="4356272"/>
        <a:ext cx="5947860" cy="265680"/>
      </dsp:txXfrm>
    </dsp:sp>
    <dsp:sp modelId="{29034DDF-621F-4E46-B646-128C022EC7E9}">
      <dsp:nvSpPr>
        <dsp:cNvPr id="0" name=""/>
        <dsp:cNvSpPr/>
      </dsp:nvSpPr>
      <dsp:spPr>
        <a:xfrm>
          <a:off x="0" y="4897352"/>
          <a:ext cx="849694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1FDD7C-62D0-4B64-A6E9-8C2E7FE05CBD}">
      <dsp:nvSpPr>
        <dsp:cNvPr id="0" name=""/>
        <dsp:cNvSpPr/>
      </dsp:nvSpPr>
      <dsp:spPr>
        <a:xfrm>
          <a:off x="424847" y="4764512"/>
          <a:ext cx="5947860" cy="265680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>
              <a:latin typeface="Times New Roman" pitchFamily="18" charset="0"/>
              <a:cs typeface="Times New Roman" pitchFamily="18" charset="0"/>
            </a:rPr>
            <a:t>інших завдань</a:t>
          </a: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>
        <a:off x="424847" y="4764512"/>
        <a:ext cx="5947860" cy="2656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A308B-5F1E-4232-BD18-D4EDEF864FC3}">
      <dsp:nvSpPr>
        <dsp:cNvPr id="0" name=""/>
        <dsp:cNvSpPr/>
      </dsp:nvSpPr>
      <dsp:spPr>
        <a:xfrm>
          <a:off x="2048604" y="477073"/>
          <a:ext cx="4293120" cy="4293120"/>
        </a:xfrm>
        <a:prstGeom prst="blockArc">
          <a:avLst>
            <a:gd name="adj1" fmla="val 13023486"/>
            <a:gd name="adj2" fmla="val 16275106"/>
            <a:gd name="adj3" fmla="val 3433"/>
          </a:avLst>
        </a:prstGeom>
        <a:gradFill rotWithShape="0">
          <a:gsLst>
            <a:gs pos="0">
              <a:schemeClr val="accent5">
                <a:shade val="90000"/>
                <a:hueOff val="-28011"/>
                <a:satOff val="352"/>
                <a:lumOff val="18551"/>
                <a:alphaOff val="0"/>
                <a:tint val="50000"/>
                <a:satMod val="300000"/>
              </a:schemeClr>
            </a:gs>
            <a:gs pos="35000">
              <a:schemeClr val="accent5">
                <a:shade val="90000"/>
                <a:hueOff val="-28011"/>
                <a:satOff val="352"/>
                <a:lumOff val="18551"/>
                <a:alphaOff val="0"/>
                <a:tint val="37000"/>
                <a:satMod val="300000"/>
              </a:schemeClr>
            </a:gs>
            <a:gs pos="100000">
              <a:schemeClr val="accent5">
                <a:shade val="90000"/>
                <a:hueOff val="-28011"/>
                <a:satOff val="352"/>
                <a:lumOff val="185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B9D3D82-A08F-4591-A68F-622D2A0F6D02}">
      <dsp:nvSpPr>
        <dsp:cNvPr id="0" name=""/>
        <dsp:cNvSpPr/>
      </dsp:nvSpPr>
      <dsp:spPr>
        <a:xfrm>
          <a:off x="2093762" y="414953"/>
          <a:ext cx="4293120" cy="4293120"/>
        </a:xfrm>
        <a:prstGeom prst="blockArc">
          <a:avLst>
            <a:gd name="adj1" fmla="val 10697939"/>
            <a:gd name="adj2" fmla="val 12898333"/>
            <a:gd name="adj3" fmla="val 3433"/>
          </a:avLst>
        </a:prstGeom>
        <a:gradFill rotWithShape="0">
          <a:gsLst>
            <a:gs pos="0">
              <a:schemeClr val="accent5">
                <a:shade val="90000"/>
                <a:hueOff val="-24009"/>
                <a:satOff val="302"/>
                <a:lumOff val="15901"/>
                <a:alphaOff val="0"/>
                <a:tint val="50000"/>
                <a:satMod val="300000"/>
              </a:schemeClr>
            </a:gs>
            <a:gs pos="35000">
              <a:schemeClr val="accent5">
                <a:shade val="90000"/>
                <a:hueOff val="-24009"/>
                <a:satOff val="302"/>
                <a:lumOff val="15901"/>
                <a:alphaOff val="0"/>
                <a:tint val="37000"/>
                <a:satMod val="300000"/>
              </a:schemeClr>
            </a:gs>
            <a:gs pos="100000">
              <a:schemeClr val="accent5">
                <a:shade val="90000"/>
                <a:hueOff val="-24009"/>
                <a:satOff val="302"/>
                <a:lumOff val="159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00B0670-93B0-4B9C-B7FA-5E38BDE09993}">
      <dsp:nvSpPr>
        <dsp:cNvPr id="0" name=""/>
        <dsp:cNvSpPr/>
      </dsp:nvSpPr>
      <dsp:spPr>
        <a:xfrm>
          <a:off x="2074159" y="771203"/>
          <a:ext cx="4293120" cy="4293120"/>
        </a:xfrm>
        <a:prstGeom prst="blockArc">
          <a:avLst>
            <a:gd name="adj1" fmla="val 9266618"/>
            <a:gd name="adj2" fmla="val 11280018"/>
            <a:gd name="adj3" fmla="val 3433"/>
          </a:avLst>
        </a:prstGeom>
        <a:gradFill rotWithShape="0">
          <a:gsLst>
            <a:gs pos="0">
              <a:schemeClr val="accent5">
                <a:shade val="90000"/>
                <a:hueOff val="-20008"/>
                <a:satOff val="251"/>
                <a:lumOff val="13251"/>
                <a:alphaOff val="0"/>
                <a:tint val="50000"/>
                <a:satMod val="300000"/>
              </a:schemeClr>
            </a:gs>
            <a:gs pos="35000">
              <a:schemeClr val="accent5">
                <a:shade val="90000"/>
                <a:hueOff val="-20008"/>
                <a:satOff val="251"/>
                <a:lumOff val="13251"/>
                <a:alphaOff val="0"/>
                <a:tint val="37000"/>
                <a:satMod val="300000"/>
              </a:schemeClr>
            </a:gs>
            <a:gs pos="100000">
              <a:schemeClr val="accent5">
                <a:shade val="90000"/>
                <a:hueOff val="-20008"/>
                <a:satOff val="251"/>
                <a:lumOff val="132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C5C3924-A82D-47A6-AB78-CC975BCD8D38}">
      <dsp:nvSpPr>
        <dsp:cNvPr id="0" name=""/>
        <dsp:cNvSpPr/>
      </dsp:nvSpPr>
      <dsp:spPr>
        <a:xfrm>
          <a:off x="1909101" y="485756"/>
          <a:ext cx="4293120" cy="4293120"/>
        </a:xfrm>
        <a:prstGeom prst="blockArc">
          <a:avLst>
            <a:gd name="adj1" fmla="val 5097190"/>
            <a:gd name="adj2" fmla="val 8728773"/>
            <a:gd name="adj3" fmla="val 3433"/>
          </a:avLst>
        </a:prstGeom>
        <a:gradFill rotWithShape="0">
          <a:gsLst>
            <a:gs pos="0">
              <a:schemeClr val="accent5">
                <a:shade val="90000"/>
                <a:hueOff val="-16006"/>
                <a:satOff val="201"/>
                <a:lumOff val="10601"/>
                <a:alphaOff val="0"/>
                <a:tint val="50000"/>
                <a:satMod val="300000"/>
              </a:schemeClr>
            </a:gs>
            <a:gs pos="35000">
              <a:schemeClr val="accent5">
                <a:shade val="90000"/>
                <a:hueOff val="-16006"/>
                <a:satOff val="201"/>
                <a:lumOff val="10601"/>
                <a:alphaOff val="0"/>
                <a:tint val="37000"/>
                <a:satMod val="300000"/>
              </a:schemeClr>
            </a:gs>
            <a:gs pos="100000">
              <a:schemeClr val="accent5">
                <a:shade val="90000"/>
                <a:hueOff val="-16006"/>
                <a:satOff val="201"/>
                <a:lumOff val="106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084EBF-7856-4F6E-9415-95D17019732E}">
      <dsp:nvSpPr>
        <dsp:cNvPr id="0" name=""/>
        <dsp:cNvSpPr/>
      </dsp:nvSpPr>
      <dsp:spPr>
        <a:xfrm>
          <a:off x="2571061" y="532062"/>
          <a:ext cx="4293120" cy="4293120"/>
        </a:xfrm>
        <a:prstGeom prst="blockArc">
          <a:avLst>
            <a:gd name="adj1" fmla="val 2067964"/>
            <a:gd name="adj2" fmla="val 6182989"/>
            <a:gd name="adj3" fmla="val 3433"/>
          </a:avLst>
        </a:prstGeom>
        <a:gradFill rotWithShape="0">
          <a:gsLst>
            <a:gs pos="0">
              <a:schemeClr val="accent5">
                <a:shade val="90000"/>
                <a:hueOff val="-12005"/>
                <a:satOff val="151"/>
                <a:lumOff val="7950"/>
                <a:alphaOff val="0"/>
                <a:tint val="50000"/>
                <a:satMod val="300000"/>
              </a:schemeClr>
            </a:gs>
            <a:gs pos="35000">
              <a:schemeClr val="accent5">
                <a:shade val="90000"/>
                <a:hueOff val="-12005"/>
                <a:satOff val="151"/>
                <a:lumOff val="7950"/>
                <a:alphaOff val="0"/>
                <a:tint val="37000"/>
                <a:satMod val="300000"/>
              </a:schemeClr>
            </a:gs>
            <a:gs pos="100000">
              <a:schemeClr val="accent5">
                <a:shade val="90000"/>
                <a:hueOff val="-12005"/>
                <a:satOff val="151"/>
                <a:lumOff val="795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C2F084F-A055-479E-90BF-0976D41AAF37}">
      <dsp:nvSpPr>
        <dsp:cNvPr id="0" name=""/>
        <dsp:cNvSpPr/>
      </dsp:nvSpPr>
      <dsp:spPr>
        <a:xfrm>
          <a:off x="2250091" y="1272274"/>
          <a:ext cx="4293120" cy="4293120"/>
        </a:xfrm>
        <a:prstGeom prst="blockArc">
          <a:avLst>
            <a:gd name="adj1" fmla="val 20272290"/>
            <a:gd name="adj2" fmla="val 745139"/>
            <a:gd name="adj3" fmla="val 3433"/>
          </a:avLst>
        </a:prstGeom>
        <a:gradFill rotWithShape="0">
          <a:gsLst>
            <a:gs pos="0">
              <a:schemeClr val="accent5">
                <a:shade val="90000"/>
                <a:hueOff val="-8003"/>
                <a:satOff val="101"/>
                <a:lumOff val="5300"/>
                <a:alphaOff val="0"/>
                <a:tint val="50000"/>
                <a:satMod val="300000"/>
              </a:schemeClr>
            </a:gs>
            <a:gs pos="35000">
              <a:schemeClr val="accent5">
                <a:shade val="90000"/>
                <a:hueOff val="-8003"/>
                <a:satOff val="101"/>
                <a:lumOff val="5300"/>
                <a:alphaOff val="0"/>
                <a:tint val="37000"/>
                <a:satMod val="300000"/>
              </a:schemeClr>
            </a:gs>
            <a:gs pos="100000">
              <a:schemeClr val="accent5">
                <a:shade val="90000"/>
                <a:hueOff val="-8003"/>
                <a:satOff val="101"/>
                <a:lumOff val="530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E8EB3D-73D2-439F-860C-DC8151A3EA70}">
      <dsp:nvSpPr>
        <dsp:cNvPr id="0" name=""/>
        <dsp:cNvSpPr/>
      </dsp:nvSpPr>
      <dsp:spPr>
        <a:xfrm>
          <a:off x="2095217" y="430506"/>
          <a:ext cx="4293120" cy="4293120"/>
        </a:xfrm>
        <a:prstGeom prst="blockArc">
          <a:avLst>
            <a:gd name="adj1" fmla="val 19612693"/>
            <a:gd name="adj2" fmla="val 76708"/>
            <a:gd name="adj3" fmla="val 3433"/>
          </a:avLst>
        </a:prstGeom>
        <a:gradFill rotWithShape="0">
          <a:gsLst>
            <a:gs pos="0">
              <a:schemeClr val="accent5">
                <a:shade val="90000"/>
                <a:hueOff val="-4002"/>
                <a:satOff val="50"/>
                <a:lumOff val="2650"/>
                <a:alphaOff val="0"/>
                <a:tint val="50000"/>
                <a:satMod val="300000"/>
              </a:schemeClr>
            </a:gs>
            <a:gs pos="35000">
              <a:schemeClr val="accent5">
                <a:shade val="90000"/>
                <a:hueOff val="-4002"/>
                <a:satOff val="50"/>
                <a:lumOff val="2650"/>
                <a:alphaOff val="0"/>
                <a:tint val="37000"/>
                <a:satMod val="300000"/>
              </a:schemeClr>
            </a:gs>
            <a:gs pos="100000">
              <a:schemeClr val="accent5">
                <a:shade val="90000"/>
                <a:hueOff val="-4002"/>
                <a:satOff val="50"/>
                <a:lumOff val="265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9394E71-82E1-4C7F-AEF0-A8AFF4C13C78}">
      <dsp:nvSpPr>
        <dsp:cNvPr id="0" name=""/>
        <dsp:cNvSpPr/>
      </dsp:nvSpPr>
      <dsp:spPr>
        <a:xfrm>
          <a:off x="2126671" y="477335"/>
          <a:ext cx="4293120" cy="4293120"/>
        </a:xfrm>
        <a:prstGeom prst="blockArc">
          <a:avLst>
            <a:gd name="adj1" fmla="val 16147890"/>
            <a:gd name="adj2" fmla="val 19520769"/>
            <a:gd name="adj3" fmla="val 3433"/>
          </a:avLst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952AFEE-46B4-4432-9312-F7D54F62DA8C}">
      <dsp:nvSpPr>
        <dsp:cNvPr id="0" name=""/>
        <dsp:cNvSpPr/>
      </dsp:nvSpPr>
      <dsp:spPr>
        <a:xfrm>
          <a:off x="3311261" y="1893052"/>
          <a:ext cx="1859982" cy="1462170"/>
        </a:xfrm>
        <a:prstGeom prst="ellipse">
          <a:avLst/>
        </a:prstGeom>
        <a:gradFill rotWithShape="0">
          <a:gsLst>
            <a:gs pos="0">
              <a:schemeClr val="accent5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Times New Roman" pitchFamily="18" charset="0"/>
              <a:cs typeface="Times New Roman" pitchFamily="18" charset="0"/>
            </a:rPr>
            <a:t>Групи опитування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83649" y="2107182"/>
        <a:ext cx="1315206" cy="1033910"/>
      </dsp:txXfrm>
    </dsp:sp>
    <dsp:sp modelId="{64E78544-67F4-41AE-B30F-78DEBC8B9753}">
      <dsp:nvSpPr>
        <dsp:cNvPr id="0" name=""/>
        <dsp:cNvSpPr/>
      </dsp:nvSpPr>
      <dsp:spPr>
        <a:xfrm>
          <a:off x="3403722" y="2664"/>
          <a:ext cx="1675060" cy="1023519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науково-педагогічні працівники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49029" y="152555"/>
        <a:ext cx="1184446" cy="723737"/>
      </dsp:txXfrm>
    </dsp:sp>
    <dsp:sp modelId="{36B2D4C9-A165-49B1-947C-4F7D2BB6BB9C}">
      <dsp:nvSpPr>
        <dsp:cNvPr id="0" name=""/>
        <dsp:cNvSpPr/>
      </dsp:nvSpPr>
      <dsp:spPr>
        <a:xfrm>
          <a:off x="5006768" y="912516"/>
          <a:ext cx="2003835" cy="1023519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5714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5714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5714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роботодавці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00223" y="1062407"/>
        <a:ext cx="1416925" cy="723737"/>
      </dsp:txXfrm>
    </dsp:sp>
    <dsp:sp modelId="{2CE4053C-767D-400D-89D6-B9AFE3E3C8C7}">
      <dsp:nvSpPr>
        <dsp:cNvPr id="0" name=""/>
        <dsp:cNvSpPr/>
      </dsp:nvSpPr>
      <dsp:spPr>
        <a:xfrm>
          <a:off x="5462909" y="2112377"/>
          <a:ext cx="1776112" cy="1023519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1429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11429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1429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випускники різних років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23015" y="2262268"/>
        <a:ext cx="1255900" cy="723737"/>
      </dsp:txXfrm>
    </dsp:sp>
    <dsp:sp modelId="{303841B3-8AC5-47A9-A19B-680D76157FA6}">
      <dsp:nvSpPr>
        <dsp:cNvPr id="0" name=""/>
        <dsp:cNvSpPr/>
      </dsp:nvSpPr>
      <dsp:spPr>
        <a:xfrm>
          <a:off x="5194923" y="3504802"/>
          <a:ext cx="2524151" cy="735490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7143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17143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7143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органи місцевого самоврядування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64576" y="3612512"/>
        <a:ext cx="1784845" cy="520070"/>
      </dsp:txXfrm>
    </dsp:sp>
    <dsp:sp modelId="{9840942C-FF19-41BF-A7BF-2992D08FED14}">
      <dsp:nvSpPr>
        <dsp:cNvPr id="0" name=""/>
        <dsp:cNvSpPr/>
      </dsp:nvSpPr>
      <dsp:spPr>
        <a:xfrm>
          <a:off x="3215578" y="4222091"/>
          <a:ext cx="2051347" cy="1023519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2857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22857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2857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батьки абітурієнтів і здобувачів освіти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15991" y="4371982"/>
        <a:ext cx="1450521" cy="723737"/>
      </dsp:txXfrm>
    </dsp:sp>
    <dsp:sp modelId="{45668D77-466A-4A6E-A34F-8794D5D9DD70}">
      <dsp:nvSpPr>
        <dsp:cNvPr id="0" name=""/>
        <dsp:cNvSpPr/>
      </dsp:nvSpPr>
      <dsp:spPr>
        <a:xfrm>
          <a:off x="1450512" y="3432787"/>
          <a:ext cx="1733810" cy="790207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8571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28571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8571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абітурієнти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04423" y="3548510"/>
        <a:ext cx="1225988" cy="558761"/>
      </dsp:txXfrm>
    </dsp:sp>
    <dsp:sp modelId="{D2E52006-165A-40D8-B0A0-E8E40BD0B51A}">
      <dsp:nvSpPr>
        <dsp:cNvPr id="0" name=""/>
        <dsp:cNvSpPr/>
      </dsp:nvSpPr>
      <dsp:spPr>
        <a:xfrm>
          <a:off x="1196257" y="2112377"/>
          <a:ext cx="1870563" cy="1023519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4286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34286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4286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інші зацікавлені особи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70195" y="2262268"/>
        <a:ext cx="1322687" cy="723737"/>
      </dsp:txXfrm>
    </dsp:sp>
    <dsp:sp modelId="{FD273B1D-2A4A-450A-B701-980A7FE8F762}">
      <dsp:nvSpPr>
        <dsp:cNvPr id="0" name=""/>
        <dsp:cNvSpPr/>
      </dsp:nvSpPr>
      <dsp:spPr>
        <a:xfrm>
          <a:off x="1694408" y="840509"/>
          <a:ext cx="1634304" cy="1023519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здобувачі освіти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33746" y="990400"/>
        <a:ext cx="1155628" cy="7237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6A2D88-4FF5-4AF4-B9B9-78145A0857FD}">
      <dsp:nvSpPr>
        <dsp:cNvPr id="0" name=""/>
        <dsp:cNvSpPr/>
      </dsp:nvSpPr>
      <dsp:spPr>
        <a:xfrm>
          <a:off x="0" y="188991"/>
          <a:ext cx="8589333" cy="15540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1 Відділ або структурний підрозділ:</a:t>
          </a:r>
          <a:endParaRPr lang="ru-RU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 на початку навчального року готує графік опитування, який розглядає та затверджує ректор Університету (за розпорядженням ректора проводяться позапланові опитування для оперативного розв’язання завдань, які виникають у освітній </a:t>
          </a:r>
          <a:r>
            <a:rPr lang="uk-UA" sz="1600" kern="1200" dirty="0" smtClean="0"/>
            <a:t>діяльності)</a:t>
          </a:r>
          <a:endParaRPr lang="ru-RU" sz="1600" kern="1200" dirty="0"/>
        </a:p>
      </dsp:txBody>
      <dsp:txXfrm>
        <a:off x="45517" y="234508"/>
        <a:ext cx="8498299" cy="1463024"/>
      </dsp:txXfrm>
    </dsp:sp>
    <dsp:sp modelId="{AB1C7F2A-73CD-4792-AB60-9E37191D545A}">
      <dsp:nvSpPr>
        <dsp:cNvPr id="0" name=""/>
        <dsp:cNvSpPr/>
      </dsp:nvSpPr>
      <dsp:spPr>
        <a:xfrm rot="5196838">
          <a:off x="4248693" y="1623163"/>
          <a:ext cx="209531" cy="397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4232427" y="1717077"/>
        <a:ext cx="238351" cy="146672"/>
      </dsp:txXfrm>
    </dsp:sp>
    <dsp:sp modelId="{D9345D19-EF52-4419-AE44-7551699119DF}">
      <dsp:nvSpPr>
        <dsp:cNvPr id="0" name=""/>
        <dsp:cNvSpPr/>
      </dsp:nvSpPr>
      <dsp:spPr>
        <a:xfrm>
          <a:off x="0" y="2021937"/>
          <a:ext cx="8748464" cy="577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/>
            <a:t>2. </a:t>
          </a:r>
          <a:r>
            <a:rPr lang="uk-UA" sz="1600" kern="1200" dirty="0" smtClean="0"/>
            <a:t>розробляє перелік питань для опитування, застосування яких можливе після проходження обов’язкової експертизи</a:t>
          </a:r>
          <a:endParaRPr lang="ru-RU" sz="1600" kern="1200" dirty="0"/>
        </a:p>
      </dsp:txBody>
      <dsp:txXfrm>
        <a:off x="16921" y="2038858"/>
        <a:ext cx="8714622" cy="543868"/>
      </dsp:txXfrm>
    </dsp:sp>
    <dsp:sp modelId="{604F7FF4-4401-4017-804D-AD99763E79F6}">
      <dsp:nvSpPr>
        <dsp:cNvPr id="0" name=""/>
        <dsp:cNvSpPr/>
      </dsp:nvSpPr>
      <dsp:spPr>
        <a:xfrm rot="5087204">
          <a:off x="4308111" y="2621766"/>
          <a:ext cx="198241" cy="42267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4277727" y="2734106"/>
        <a:ext cx="253606" cy="138769"/>
      </dsp:txXfrm>
    </dsp:sp>
    <dsp:sp modelId="{3D5AB9CD-C501-4CCA-87FC-B8737825E680}">
      <dsp:nvSpPr>
        <dsp:cNvPr id="0" name=""/>
        <dsp:cNvSpPr/>
      </dsp:nvSpPr>
      <dsp:spPr>
        <a:xfrm>
          <a:off x="159130" y="2956195"/>
          <a:ext cx="8589333" cy="4532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3. проводить опитування, узагальнення, систематизацію та аналізування результатів</a:t>
          </a:r>
          <a:endParaRPr lang="ru-RU" sz="1600" kern="1200" dirty="0"/>
        </a:p>
      </dsp:txBody>
      <dsp:txXfrm>
        <a:off x="172406" y="2969471"/>
        <a:ext cx="8562781" cy="426721"/>
      </dsp:txXfrm>
    </dsp:sp>
    <dsp:sp modelId="{6C8D31A9-39ED-4F5C-96CA-5A53AB928420}">
      <dsp:nvSpPr>
        <dsp:cNvPr id="0" name=""/>
        <dsp:cNvSpPr/>
      </dsp:nvSpPr>
      <dsp:spPr>
        <a:xfrm rot="5400000">
          <a:off x="4341644" y="3360379"/>
          <a:ext cx="224305" cy="397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4334622" y="3446852"/>
        <a:ext cx="238351" cy="157014"/>
      </dsp:txXfrm>
    </dsp:sp>
    <dsp:sp modelId="{17E5E767-5B1E-4E51-8571-2C6357D9BB68}">
      <dsp:nvSpPr>
        <dsp:cNvPr id="0" name=""/>
        <dsp:cNvSpPr/>
      </dsp:nvSpPr>
      <dsp:spPr>
        <a:xfrm>
          <a:off x="159130" y="3708542"/>
          <a:ext cx="8589333" cy="478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/>
            <a:t>4. </a:t>
          </a:r>
          <a:r>
            <a:rPr lang="uk-UA" sz="1600" kern="1200" dirty="0" smtClean="0"/>
            <a:t>готує аналітичний звіт за результатами опитування для формування пропозицій </a:t>
          </a:r>
          <a:r>
            <a:rPr lang="uk-UA" sz="1600" kern="1200" dirty="0" smtClean="0"/>
            <a:t>ректору </a:t>
          </a:r>
          <a:r>
            <a:rPr lang="uk-UA" sz="1600" kern="1200" dirty="0" smtClean="0"/>
            <a:t>Університету</a:t>
          </a:r>
          <a:endParaRPr lang="ru-RU" sz="1600" kern="1200" dirty="0"/>
        </a:p>
      </dsp:txBody>
      <dsp:txXfrm>
        <a:off x="173136" y="3722548"/>
        <a:ext cx="8561321" cy="4501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3DE86-406F-48C2-9E33-4EEBD3C12FFB}">
      <dsp:nvSpPr>
        <dsp:cNvPr id="0" name=""/>
        <dsp:cNvSpPr/>
      </dsp:nvSpPr>
      <dsp:spPr>
        <a:xfrm>
          <a:off x="3968823" y="2198620"/>
          <a:ext cx="3058454" cy="753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1888"/>
              </a:lnTo>
              <a:lnTo>
                <a:pt x="3058454" y="551888"/>
              </a:lnTo>
              <a:lnTo>
                <a:pt x="3058454" y="753710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6DE71-FEFA-4A5C-A661-60A7818B55B2}">
      <dsp:nvSpPr>
        <dsp:cNvPr id="0" name=""/>
        <dsp:cNvSpPr/>
      </dsp:nvSpPr>
      <dsp:spPr>
        <a:xfrm>
          <a:off x="3968823" y="2198620"/>
          <a:ext cx="979665" cy="12328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985"/>
              </a:lnTo>
              <a:lnTo>
                <a:pt x="979665" y="1030985"/>
              </a:lnTo>
              <a:lnTo>
                <a:pt x="979665" y="1232807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FA465C-3B9B-4F5B-B880-086CC050028B}">
      <dsp:nvSpPr>
        <dsp:cNvPr id="0" name=""/>
        <dsp:cNvSpPr/>
      </dsp:nvSpPr>
      <dsp:spPr>
        <a:xfrm>
          <a:off x="2985948" y="2198620"/>
          <a:ext cx="982874" cy="1232807"/>
        </a:xfrm>
        <a:custGeom>
          <a:avLst/>
          <a:gdLst/>
          <a:ahLst/>
          <a:cxnLst/>
          <a:rect l="0" t="0" r="0" b="0"/>
          <a:pathLst>
            <a:path>
              <a:moveTo>
                <a:pt x="982874" y="0"/>
              </a:moveTo>
              <a:lnTo>
                <a:pt x="982874" y="1030985"/>
              </a:lnTo>
              <a:lnTo>
                <a:pt x="0" y="1030985"/>
              </a:lnTo>
              <a:lnTo>
                <a:pt x="0" y="1232807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1618F-EA46-43C7-9ACF-0EDB406A38A1}">
      <dsp:nvSpPr>
        <dsp:cNvPr id="0" name=""/>
        <dsp:cNvSpPr/>
      </dsp:nvSpPr>
      <dsp:spPr>
        <a:xfrm>
          <a:off x="804325" y="2198620"/>
          <a:ext cx="3164497" cy="753710"/>
        </a:xfrm>
        <a:custGeom>
          <a:avLst/>
          <a:gdLst/>
          <a:ahLst/>
          <a:cxnLst/>
          <a:rect l="0" t="0" r="0" b="0"/>
          <a:pathLst>
            <a:path>
              <a:moveTo>
                <a:pt x="3164497" y="0"/>
              </a:moveTo>
              <a:lnTo>
                <a:pt x="3164497" y="551888"/>
              </a:lnTo>
              <a:lnTo>
                <a:pt x="0" y="551888"/>
              </a:lnTo>
              <a:lnTo>
                <a:pt x="0" y="753710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F9161-2164-492A-952E-88DD9DAFBA49}">
      <dsp:nvSpPr>
        <dsp:cNvPr id="0" name=""/>
        <dsp:cNvSpPr/>
      </dsp:nvSpPr>
      <dsp:spPr>
        <a:xfrm>
          <a:off x="2162311" y="1237561"/>
          <a:ext cx="3613024" cy="961058"/>
        </a:xfrm>
        <a:prstGeom prst="rect">
          <a:avLst/>
        </a:prstGeom>
        <a:gradFill rotWithShape="0">
          <a:gsLst>
            <a:gs pos="0">
              <a:schemeClr val="accent5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Види опитування </a:t>
          </a:r>
          <a:endParaRPr lang="ru-RU" sz="2400" b="1" i="1" kern="1200" dirty="0"/>
        </a:p>
      </dsp:txBody>
      <dsp:txXfrm>
        <a:off x="2162311" y="1237561"/>
        <a:ext cx="3613024" cy="961058"/>
      </dsp:txXfrm>
    </dsp:sp>
    <dsp:sp modelId="{411312E1-0975-4DD4-8309-A46B6B7384D2}">
      <dsp:nvSpPr>
        <dsp:cNvPr id="0" name=""/>
        <dsp:cNvSpPr/>
      </dsp:nvSpPr>
      <dsp:spPr>
        <a:xfrm>
          <a:off x="4551" y="2952330"/>
          <a:ext cx="1599548" cy="961058"/>
        </a:xfrm>
        <a:prstGeom prst="rect">
          <a:avLst/>
        </a:prstGeom>
        <a:gradFill rotWithShape="0">
          <a:gsLst>
            <a:gs pos="0">
              <a:schemeClr val="accent5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Паперові та  електронні анкети</a:t>
          </a:r>
          <a:endParaRPr lang="ru-RU" sz="1800" kern="1200" dirty="0"/>
        </a:p>
      </dsp:txBody>
      <dsp:txXfrm>
        <a:off x="4551" y="2952330"/>
        <a:ext cx="1599548" cy="961058"/>
      </dsp:txXfrm>
    </dsp:sp>
    <dsp:sp modelId="{3067CBFF-E0BC-4399-875A-AC19768B4593}">
      <dsp:nvSpPr>
        <dsp:cNvPr id="0" name=""/>
        <dsp:cNvSpPr/>
      </dsp:nvSpPr>
      <dsp:spPr>
        <a:xfrm>
          <a:off x="2024889" y="3431428"/>
          <a:ext cx="1922117" cy="961058"/>
        </a:xfrm>
        <a:prstGeom prst="rect">
          <a:avLst/>
        </a:prstGeom>
        <a:gradFill rotWithShape="0">
          <a:gsLst>
            <a:gs pos="0">
              <a:schemeClr val="accent5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err="1" smtClean="0"/>
            <a:t>feedback</a:t>
          </a:r>
          <a:r>
            <a:rPr lang="uk-UA" sz="2000" kern="1200" dirty="0" smtClean="0"/>
            <a:t> (</a:t>
          </a:r>
          <a:r>
            <a:rPr lang="uk-UA" sz="2000" kern="1200" dirty="0" err="1" smtClean="0"/>
            <a:t>http</a:t>
          </a:r>
          <a:r>
            <a:rPr lang="uk-UA" sz="2000" kern="1200" dirty="0" smtClean="0"/>
            <a:t>://</a:t>
          </a:r>
          <a:r>
            <a:rPr lang="uk-UA" sz="2000" kern="1200" dirty="0" err="1" smtClean="0"/>
            <a:t>feedback.ksu.ks.ua</a:t>
          </a:r>
          <a:r>
            <a:rPr lang="uk-UA" sz="2000" kern="1200" dirty="0" smtClean="0"/>
            <a:t>)</a:t>
          </a:r>
          <a:endParaRPr lang="ru-RU" sz="2000" kern="1200" dirty="0"/>
        </a:p>
      </dsp:txBody>
      <dsp:txXfrm>
        <a:off x="2024889" y="3431428"/>
        <a:ext cx="1922117" cy="961058"/>
      </dsp:txXfrm>
    </dsp:sp>
    <dsp:sp modelId="{190AFCA9-0828-4977-B31C-316FF18B087F}">
      <dsp:nvSpPr>
        <dsp:cNvPr id="0" name=""/>
        <dsp:cNvSpPr/>
      </dsp:nvSpPr>
      <dsp:spPr>
        <a:xfrm>
          <a:off x="4283954" y="3431428"/>
          <a:ext cx="1329067" cy="961058"/>
        </a:xfrm>
        <a:prstGeom prst="rect">
          <a:avLst/>
        </a:prstGeom>
        <a:gradFill rotWithShape="0">
          <a:gsLst>
            <a:gs pos="0">
              <a:schemeClr val="accent5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err="1" smtClean="0"/>
            <a:t>гугл</a:t>
          </a:r>
          <a:r>
            <a:rPr lang="uk-UA" sz="2000" kern="1200" dirty="0" smtClean="0"/>
            <a:t>-форми</a:t>
          </a:r>
          <a:endParaRPr lang="ru-RU" sz="2000" kern="1200" dirty="0"/>
        </a:p>
      </dsp:txBody>
      <dsp:txXfrm>
        <a:off x="4283954" y="3431428"/>
        <a:ext cx="1329067" cy="961058"/>
      </dsp:txXfrm>
    </dsp:sp>
    <dsp:sp modelId="{C3546211-7CC9-41F8-8DA8-70EC3D574BAF}">
      <dsp:nvSpPr>
        <dsp:cNvPr id="0" name=""/>
        <dsp:cNvSpPr/>
      </dsp:nvSpPr>
      <dsp:spPr>
        <a:xfrm>
          <a:off x="6066218" y="2952330"/>
          <a:ext cx="1922117" cy="961058"/>
        </a:xfrm>
        <a:prstGeom prst="rect">
          <a:avLst/>
        </a:prstGeom>
        <a:gradFill rotWithShape="0">
          <a:gsLst>
            <a:gs pos="0">
              <a:schemeClr val="accent5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інших технічних засобів та інтерв’ювання учасників</a:t>
          </a:r>
          <a:endParaRPr lang="ru-RU" sz="1600" kern="1200" dirty="0"/>
        </a:p>
      </dsp:txBody>
      <dsp:txXfrm>
        <a:off x="6066218" y="2952330"/>
        <a:ext cx="1922117" cy="9610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2114550" y="0"/>
          <a:ext cx="702945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Image" r:id="rId3" imgW="6565079" imgH="4761905" progId="">
                  <p:embed/>
                </p:oleObj>
              </mc:Choice>
              <mc:Fallback>
                <p:oleObj name="Image" r:id="rId3" imgW="6565079" imgH="4761905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0"/>
                        <a:ext cx="7029450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0" name="Rectangle 18"/>
          <p:cNvSpPr>
            <a:spLocks noChangeArrowheads="1"/>
          </p:cNvSpPr>
          <p:nvPr/>
        </p:nvSpPr>
        <p:spPr bwMode="gray">
          <a:xfrm>
            <a:off x="0" y="0"/>
            <a:ext cx="2133600" cy="3200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gray">
          <a:xfrm>
            <a:off x="0" y="3200400"/>
            <a:ext cx="9144000" cy="457200"/>
          </a:xfrm>
          <a:prstGeom prst="rect">
            <a:avLst/>
          </a:prstGeom>
          <a:solidFill>
            <a:schemeClr val="tx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gray">
          <a:xfrm>
            <a:off x="0" y="3352800"/>
            <a:ext cx="2133600" cy="3505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2286000" y="4114800"/>
            <a:ext cx="6400800" cy="1524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2133600" y="3232150"/>
            <a:ext cx="64770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1400" y="6508750"/>
            <a:ext cx="2133600" cy="15240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168275"/>
          </a:xfrm>
        </p:spPr>
        <p:txBody>
          <a:bodyPr/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D56CBB40-41B9-453D-9DDC-E1FC53B3953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white">
          <a:xfrm>
            <a:off x="457200" y="457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http://ppt.prtxt.ru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EE01E-D122-4235-B676-3FE542210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172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172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http://ppt.prtxt.ru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DCD5F-8754-444D-AE98-272B729A76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81000" y="6567488"/>
            <a:ext cx="2438400" cy="2143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http://ppt.prtxt.ru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400800" y="6551613"/>
            <a:ext cx="2362200" cy="2413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57600" y="6551613"/>
            <a:ext cx="2133600" cy="241300"/>
          </a:xfrm>
        </p:spPr>
        <p:txBody>
          <a:bodyPr/>
          <a:lstStyle>
            <a:lvl1pPr>
              <a:defRPr/>
            </a:lvl1pPr>
          </a:lstStyle>
          <a:p>
            <a:fld id="{A146FAE9-9CE7-43FE-A7E2-84AF7AB2AE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http://ppt.prtxt.ru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1EA86-A01B-43F5-BC15-46237CFAAA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http://ppt.prtxt.ru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7907A-064A-4B1E-8122-B240B374D3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http://ppt.prtxt.ru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95CEC-F197-4BA9-B469-B3EF4EAF76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http://ppt.prtxt.ru</a:t>
            </a:r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ECCE6-B214-46E2-BD24-3C447EA06E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http://ppt.prtxt.ru</a:t>
            </a:r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29F36-FF5C-4EAA-8F52-F739663515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http://ppt.prtxt.ru</a:t>
            </a:r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90C04-E96B-466C-82E9-15BA4325A9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http://ppt.prtxt.ru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E621D-1F53-48FA-A227-CE82D8A190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http://ppt.prtxt.ru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17416-844D-4CCC-BF17-1A881DD6B9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gray">
          <a:xfrm>
            <a:off x="0" y="6562725"/>
            <a:ext cx="9144000" cy="304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2" name="AutoShape 18"/>
          <p:cNvSpPr>
            <a:spLocks noChangeArrowheads="1"/>
          </p:cNvSpPr>
          <p:nvPr/>
        </p:nvSpPr>
        <p:spPr bwMode="gray">
          <a:xfrm>
            <a:off x="133350" y="6380163"/>
            <a:ext cx="304800" cy="334962"/>
          </a:xfrm>
          <a:prstGeom prst="diamond">
            <a:avLst/>
          </a:prstGeom>
          <a:solidFill>
            <a:schemeClr val="accent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381000" y="6567488"/>
            <a:ext cx="24384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http://ppt.prtxt.ru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6400800" y="6551613"/>
            <a:ext cx="23622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3657600" y="6551613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EBB09950-3D90-4290-93AE-4C2EACCB27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white">
          <a:xfrm>
            <a:off x="8153400" y="261938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LOGO</a:t>
            </a: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 rot="5400000">
            <a:off x="8458201" y="-196850"/>
            <a:ext cx="273050" cy="860425"/>
          </a:xfrm>
          <a:prstGeom prst="moon">
            <a:avLst>
              <a:gd name="adj" fmla="val 21208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772400" y="0"/>
            <a:ext cx="1371600" cy="76041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152400"/>
            <a:ext cx="8229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gray">
          <a:xfrm>
            <a:off x="7772400" y="762000"/>
            <a:ext cx="1371600" cy="48006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736" y="3717032"/>
            <a:ext cx="6696372" cy="2952328"/>
          </a:xfrm>
        </p:spPr>
        <p:txBody>
          <a:bodyPr/>
          <a:lstStyle/>
          <a:p>
            <a:pPr algn="ctr"/>
            <a:r>
              <a:rPr lang="uk-UA" sz="3200" dirty="0" smtClean="0"/>
              <a:t>ПОРЯДОК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uk-UA" sz="2800" dirty="0" smtClean="0"/>
              <a:t>про опитування  учасників освітнього процесу та </a:t>
            </a:r>
            <a:r>
              <a:rPr lang="uk-UA" sz="2800" dirty="0" err="1" smtClean="0"/>
              <a:t>стейкхолдерів</a:t>
            </a:r>
            <a:r>
              <a:rPr lang="uk-UA" sz="2800" dirty="0" smtClean="0"/>
              <a:t> щодо якості освіти та освітнього процесу </a:t>
            </a:r>
            <a:r>
              <a:rPr lang="uk-UA" sz="2800" smtClean="0"/>
              <a:t>в Херсонському державному університеті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3" name="Нижний колонтитул 4"/>
          <p:cNvSpPr txBox="1">
            <a:spLocks/>
          </p:cNvSpPr>
          <p:nvPr/>
        </p:nvSpPr>
        <p:spPr>
          <a:xfrm>
            <a:off x="0" y="332656"/>
            <a:ext cx="1872208" cy="1105396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Відділ забезпечення якості освіти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293096"/>
            <a:ext cx="19797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Доповідач</a:t>
            </a:r>
            <a:r>
              <a:rPr lang="uk-UA" sz="2000" dirty="0" smtClean="0">
                <a:solidFill>
                  <a:schemeClr val="bg1"/>
                </a:solidFill>
              </a:rPr>
              <a:t>: керівник </a:t>
            </a:r>
            <a:r>
              <a:rPr lang="uk-UA" sz="2000" dirty="0" smtClean="0">
                <a:solidFill>
                  <a:schemeClr val="bg1"/>
                </a:solidFill>
              </a:rPr>
              <a:t>відділу забезпечення якості освіти</a:t>
            </a:r>
          </a:p>
          <a:p>
            <a:pPr algn="ctr"/>
            <a:r>
              <a:rPr lang="uk-UA" sz="2000" dirty="0" smtClean="0">
                <a:solidFill>
                  <a:schemeClr val="bg1"/>
                </a:solidFill>
              </a:rPr>
              <a:t>Віталій КОБЕЦЬ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4953000"/>
            <a:ext cx="5167313" cy="414338"/>
          </a:xfrm>
          <a:ln/>
        </p:spPr>
        <p:txBody>
          <a:bodyPr/>
          <a:lstStyle/>
          <a:p>
            <a:pPr algn="dist">
              <a:lnSpc>
                <a:spcPct val="80000"/>
              </a:lnSpc>
            </a:pPr>
            <a:r>
              <a:rPr lang="en-US" sz="1600" b="0">
                <a:latin typeface="Arial" charset="0"/>
              </a:rPr>
              <a:t>Click to edit company slogan .</a:t>
            </a:r>
          </a:p>
        </p:txBody>
      </p:sp>
      <p:sp>
        <p:nvSpPr>
          <p:cNvPr id="87045" name="WordArt 5"/>
          <p:cNvSpPr>
            <a:spLocks noChangeArrowheads="1" noChangeShapeType="1" noTextEdit="1"/>
          </p:cNvSpPr>
          <p:nvPr/>
        </p:nvSpPr>
        <p:spPr bwMode="gray">
          <a:xfrm>
            <a:off x="3275856" y="4725144"/>
            <a:ext cx="4876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uk-UA" sz="36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Дякую за увагу</a:t>
            </a:r>
            <a:r>
              <a:rPr lang="en-US" sz="36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!</a:t>
            </a:r>
            <a:endParaRPr lang="ru-RU" sz="36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2"/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Нижний колонтитул 4"/>
          <p:cNvSpPr txBox="1">
            <a:spLocks/>
          </p:cNvSpPr>
          <p:nvPr/>
        </p:nvSpPr>
        <p:spPr>
          <a:xfrm>
            <a:off x="107504" y="379388"/>
            <a:ext cx="1872208" cy="1105396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Відділ забезпечення якості освіти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 smtClean="0"/>
              <a:t>Відділ забезпечення якості освіти</a:t>
            </a:r>
            <a:endParaRPr lang="en-US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980728"/>
            <a:ext cx="76328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 smtClean="0">
                <a:solidFill>
                  <a:schemeClr val="accent1"/>
                </a:solidFill>
              </a:rPr>
              <a:t>Призначення</a:t>
            </a:r>
            <a:endParaRPr lang="ru-RU" dirty="0" smtClean="0">
              <a:solidFill>
                <a:schemeClr val="accent1"/>
              </a:solidFill>
            </a:endParaRPr>
          </a:p>
          <a:p>
            <a:pPr algn="ctr"/>
            <a:r>
              <a:rPr lang="uk-UA" dirty="0" smtClean="0"/>
              <a:t>регламентує організацію, процедуру проведення, аналізу, представлення та використання результатів опитування учасників освітнього процесу та </a:t>
            </a:r>
            <a:r>
              <a:rPr lang="uk-UA" dirty="0" err="1" smtClean="0"/>
              <a:t>стейкхолдерів</a:t>
            </a:r>
            <a:r>
              <a:rPr lang="uk-UA" dirty="0" smtClean="0"/>
              <a:t> щодо якості освіти та освітнього процесу у Херсонському державному університеті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3501008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 smtClean="0">
                <a:solidFill>
                  <a:schemeClr val="accent1"/>
                </a:solidFill>
              </a:rPr>
              <a:t>Мета опитування  </a:t>
            </a:r>
            <a:endParaRPr lang="ru-RU" dirty="0" smtClean="0">
              <a:solidFill>
                <a:schemeClr val="accent1"/>
              </a:solidFill>
            </a:endParaRPr>
          </a:p>
          <a:p>
            <a:pPr algn="ctr"/>
            <a:r>
              <a:rPr lang="uk-UA" dirty="0" smtClean="0"/>
              <a:t>визначення думки репрезентативних груп учасників освітнього процесу та </a:t>
            </a:r>
            <a:r>
              <a:rPr lang="uk-UA" dirty="0" err="1" smtClean="0"/>
              <a:t>стейкхолдерів</a:t>
            </a:r>
            <a:r>
              <a:rPr lang="uk-UA" dirty="0" smtClean="0"/>
              <a:t> щодо якості освіти та освітнього процесу в Університеті, встановлення зворотного зв’язку між учасниками освітнього процесу та </a:t>
            </a:r>
            <a:r>
              <a:rPr lang="uk-UA" dirty="0" err="1" smtClean="0"/>
              <a:t>стейхолдерами</a:t>
            </a:r>
            <a:r>
              <a:rPr lang="uk-UA" dirty="0" smtClean="0"/>
              <a:t> з метою його безперервного </a:t>
            </a:r>
            <a:r>
              <a:rPr lang="uk-UA" dirty="0" smtClean="0"/>
              <a:t>вдосконалення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849213"/>
            <a:ext cx="8964488" cy="563563"/>
          </a:xfrm>
        </p:spPr>
        <p:txBody>
          <a:bodyPr/>
          <a:lstStyle/>
          <a:p>
            <a:pPr algn="ctr"/>
            <a:r>
              <a:rPr lang="uk-UA" sz="2400" i="1" dirty="0" smtClean="0">
                <a:solidFill>
                  <a:schemeClr val="accent1"/>
                </a:solidFill>
              </a:rPr>
              <a:t>Основні завдання опитування</a:t>
            </a:r>
            <a:endParaRPr lang="ru-RU" sz="2400" i="1" dirty="0">
              <a:solidFill>
                <a:schemeClr val="accent1"/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 smtClean="0"/>
              <a:t>Відділ забезпечення якості освіти</a:t>
            </a:r>
            <a:endParaRPr lang="en-US" b="1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454050108"/>
              </p:ext>
            </p:extLst>
          </p:nvPr>
        </p:nvGraphicFramePr>
        <p:xfrm>
          <a:off x="179512" y="1412776"/>
          <a:ext cx="8712968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370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 smtClean="0"/>
              <a:t>Відділ забезпечення якості освіти</a:t>
            </a:r>
            <a:endParaRPr lang="en-US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700808"/>
          <a:ext cx="8229600" cy="4191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51520" y="793830"/>
            <a:ext cx="88924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>
              <a:tabLst>
                <a:tab pos="269875" algn="l"/>
                <a:tab pos="915988" algn="l"/>
              </a:tabLst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solidFill>
                  <a:schemeClr val="accent1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Принципи процесу опитування учасників освітнього процесу та </a:t>
            </a:r>
            <a:r>
              <a:rPr lang="uk-UA" sz="2400" b="1" i="1" dirty="0" err="1" smtClean="0">
                <a:solidFill>
                  <a:schemeClr val="accent1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стейкхолдерів</a:t>
            </a:r>
            <a:endParaRPr lang="uk-UA" sz="2400" b="1" i="1" dirty="0" smtClean="0">
              <a:solidFill>
                <a:schemeClr val="accent1"/>
              </a:solidFill>
              <a:latin typeface="Verdana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43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735807"/>
            <a:ext cx="8229600" cy="965001"/>
          </a:xfrm>
        </p:spPr>
        <p:txBody>
          <a:bodyPr/>
          <a:lstStyle/>
          <a:p>
            <a:pPr marL="0" indent="0" algn="ctr">
              <a:buNone/>
            </a:pPr>
            <a:r>
              <a:rPr lang="uk-UA" sz="2400" dirty="0" smtClean="0"/>
              <a:t>Напрями опитування учасників освітнього процесу та </a:t>
            </a:r>
            <a:r>
              <a:rPr lang="uk-UA" sz="2400" dirty="0" err="1" smtClean="0"/>
              <a:t>стейкхолдерів</a:t>
            </a:r>
            <a:endParaRPr lang="uk-UA" sz="2400" dirty="0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07503" y="1727231"/>
            <a:ext cx="136661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sz="2800"/>
          </a:p>
        </p:txBody>
      </p:sp>
      <p:sp>
        <p:nvSpPr>
          <p:cNvPr id="1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 smtClean="0"/>
              <a:t>Відділ забезпечення якості освіти</a:t>
            </a:r>
            <a:endParaRPr lang="en-US" b="1" dirty="0"/>
          </a:p>
        </p:txBody>
      </p:sp>
      <p:graphicFrame>
        <p:nvGraphicFramePr>
          <p:cNvPr id="17" name="Схема 16"/>
          <p:cNvGraphicFramePr/>
          <p:nvPr/>
        </p:nvGraphicFramePr>
        <p:xfrm>
          <a:off x="395536" y="1484784"/>
          <a:ext cx="8496944" cy="52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914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 smtClean="0"/>
              <a:t>Відділ забезпечення якості освіти</a:t>
            </a:r>
            <a:endParaRPr lang="en-US" b="1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076325"/>
          <a:ext cx="843528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448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 smtClean="0"/>
              <a:t>Відділ забезпечення якості освіти</a:t>
            </a:r>
            <a:endParaRPr lang="en-US" b="1" dirty="0"/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144016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Організація та процедура опитування учасників освітнього процесу та </a:t>
            </a:r>
            <a:r>
              <a:rPr lang="uk-UA" dirty="0" err="1" smtClean="0"/>
              <a:t>стейкхолдерів</a:t>
            </a:r>
            <a:endParaRPr lang="uk-UA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873544026"/>
              </p:ext>
            </p:extLst>
          </p:nvPr>
        </p:nvGraphicFramePr>
        <p:xfrm>
          <a:off x="395536" y="2060848"/>
          <a:ext cx="874846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387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2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 smtClean="0"/>
              <a:t>Відділ забезпечення якості освіти</a:t>
            </a:r>
            <a:endParaRPr lang="en-US" b="1" dirty="0"/>
          </a:p>
        </p:txBody>
      </p:sp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val="2023654703"/>
              </p:ext>
            </p:extLst>
          </p:nvPr>
        </p:nvGraphicFramePr>
        <p:xfrm>
          <a:off x="539552" y="980728"/>
          <a:ext cx="799288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183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2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504" y="163364"/>
            <a:ext cx="2362200" cy="601340"/>
          </a:xfrm>
        </p:spPr>
        <p:txBody>
          <a:bodyPr/>
          <a:lstStyle/>
          <a:p>
            <a:pPr algn="ctr"/>
            <a:r>
              <a:rPr lang="uk-UA" b="1" dirty="0" smtClean="0"/>
              <a:t>Відділ забезпечення якості освіти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467544" y="980728"/>
            <a:ext cx="734481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uk-UA" sz="2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Проєкт</a:t>
            </a:r>
            <a:r>
              <a:rPr lang="uk-UA" sz="2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рішення</a:t>
            </a:r>
            <a:r>
              <a:rPr lang="uk-UA" sz="2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Затвердити Порядок опитування учасників освітнього процесу та </a:t>
            </a:r>
            <a:r>
              <a:rPr lang="uk-UA" sz="2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стейкхолдерів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щодо якості освіти та освітнього процесу в Херсонському державному </a:t>
            </a:r>
            <a:r>
              <a:rPr lang="uk-UA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університеті.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uk-UA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Протягом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п’яти робочих днів увести в дію рішення вченої ради наказом ректора.</a:t>
            </a:r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242767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5">
  <a:themeElements>
    <a:clrScheme name="sample 3">
      <a:dk1>
        <a:srgbClr val="000000"/>
      </a:dk1>
      <a:lt1>
        <a:srgbClr val="FFFFFF"/>
      </a:lt1>
      <a:dk2>
        <a:srgbClr val="1B4E63"/>
      </a:dk2>
      <a:lt2>
        <a:srgbClr val="DDDDDD"/>
      </a:lt2>
      <a:accent1>
        <a:srgbClr val="328C83"/>
      </a:accent1>
      <a:accent2>
        <a:srgbClr val="DC8300"/>
      </a:accent2>
      <a:accent3>
        <a:srgbClr val="FFFFFF"/>
      </a:accent3>
      <a:accent4>
        <a:srgbClr val="000000"/>
      </a:accent4>
      <a:accent5>
        <a:srgbClr val="ADC5C1"/>
      </a:accent5>
      <a:accent6>
        <a:srgbClr val="C77600"/>
      </a:accent6>
      <a:hlink>
        <a:srgbClr val="9DC03C"/>
      </a:hlink>
      <a:folHlink>
        <a:srgbClr val="2F87D7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00066"/>
        </a:dk1>
        <a:lt1>
          <a:srgbClr val="FFFFFF"/>
        </a:lt1>
        <a:dk2>
          <a:srgbClr val="003399"/>
        </a:dk2>
        <a:lt2>
          <a:srgbClr val="DDDDDD"/>
        </a:lt2>
        <a:accent1>
          <a:srgbClr val="1088C4"/>
        </a:accent1>
        <a:accent2>
          <a:srgbClr val="20A286"/>
        </a:accent2>
        <a:accent3>
          <a:srgbClr val="FFFFFF"/>
        </a:accent3>
        <a:accent4>
          <a:srgbClr val="000056"/>
        </a:accent4>
        <a:accent5>
          <a:srgbClr val="AAC3DE"/>
        </a:accent5>
        <a:accent6>
          <a:srgbClr val="1C9279"/>
        </a:accent6>
        <a:hlink>
          <a:srgbClr val="9999FF"/>
        </a:hlink>
        <a:folHlink>
          <a:srgbClr val="D578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210B66"/>
        </a:dk1>
        <a:lt1>
          <a:srgbClr val="FFFFFF"/>
        </a:lt1>
        <a:dk2>
          <a:srgbClr val="8D4FBB"/>
        </a:dk2>
        <a:lt2>
          <a:srgbClr val="B2B2B2"/>
        </a:lt2>
        <a:accent1>
          <a:srgbClr val="1263B4"/>
        </a:accent1>
        <a:accent2>
          <a:srgbClr val="6BC394"/>
        </a:accent2>
        <a:accent3>
          <a:srgbClr val="FFFFFF"/>
        </a:accent3>
        <a:accent4>
          <a:srgbClr val="1B0856"/>
        </a:accent4>
        <a:accent5>
          <a:srgbClr val="AAB7D6"/>
        </a:accent5>
        <a:accent6>
          <a:srgbClr val="60B086"/>
        </a:accent6>
        <a:hlink>
          <a:srgbClr val="ABAE3E"/>
        </a:hlink>
        <a:folHlink>
          <a:srgbClr val="66B6C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00"/>
        </a:dk1>
        <a:lt1>
          <a:srgbClr val="FFFFFF"/>
        </a:lt1>
        <a:dk2>
          <a:srgbClr val="1B4E63"/>
        </a:dk2>
        <a:lt2>
          <a:srgbClr val="DDDDDD"/>
        </a:lt2>
        <a:accent1>
          <a:srgbClr val="328C83"/>
        </a:accent1>
        <a:accent2>
          <a:srgbClr val="DC8300"/>
        </a:accent2>
        <a:accent3>
          <a:srgbClr val="FFFFFF"/>
        </a:accent3>
        <a:accent4>
          <a:srgbClr val="000000"/>
        </a:accent4>
        <a:accent5>
          <a:srgbClr val="ADC5C1"/>
        </a:accent5>
        <a:accent6>
          <a:srgbClr val="C77600"/>
        </a:accent6>
        <a:hlink>
          <a:srgbClr val="9DC03C"/>
        </a:hlink>
        <a:folHlink>
          <a:srgbClr val="2F87D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75</Template>
  <TotalTime>661</TotalTime>
  <Words>460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Verdana</vt:lpstr>
      <vt:lpstr>Wingdings</vt:lpstr>
      <vt:lpstr>75</vt:lpstr>
      <vt:lpstr>Image</vt:lpstr>
      <vt:lpstr>ПОРЯДОК про опитування  учасників освітнього процесу та стейкхолдерів щодо якості освіти та освітнього процесу в Херсонському державному університеті</vt:lpstr>
      <vt:lpstr>PowerPoint Presentation</vt:lpstr>
      <vt:lpstr>Основні завдання опитування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ARSAGERA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Борис</dc:creator>
  <cp:lastModifiedBy>Кобец Виталий Николаевич</cp:lastModifiedBy>
  <cp:revision>48</cp:revision>
  <dcterms:created xsi:type="dcterms:W3CDTF">2013-02-15T12:10:22Z</dcterms:created>
  <dcterms:modified xsi:type="dcterms:W3CDTF">2020-06-24T20:05:39Z</dcterms:modified>
</cp:coreProperties>
</file>